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690" r:id="rId3"/>
    <p:sldMasterId id="2147483741" r:id="rId4"/>
    <p:sldMasterId id="2147483753" r:id="rId5"/>
  </p:sldMasterIdLst>
  <p:notesMasterIdLst>
    <p:notesMasterId r:id="rId30"/>
  </p:notesMasterIdLst>
  <p:handoutMasterIdLst>
    <p:handoutMasterId r:id="rId31"/>
  </p:handoutMasterIdLst>
  <p:sldIdLst>
    <p:sldId id="362" r:id="rId6"/>
    <p:sldId id="441" r:id="rId7"/>
    <p:sldId id="453" r:id="rId8"/>
    <p:sldId id="454" r:id="rId9"/>
    <p:sldId id="455" r:id="rId10"/>
    <p:sldId id="456" r:id="rId11"/>
    <p:sldId id="458" r:id="rId12"/>
    <p:sldId id="459" r:id="rId13"/>
    <p:sldId id="460" r:id="rId14"/>
    <p:sldId id="461" r:id="rId15"/>
    <p:sldId id="462" r:id="rId16"/>
    <p:sldId id="469" r:id="rId17"/>
    <p:sldId id="470" r:id="rId18"/>
    <p:sldId id="471" r:id="rId19"/>
    <p:sldId id="472" r:id="rId20"/>
    <p:sldId id="473" r:id="rId21"/>
    <p:sldId id="474" r:id="rId22"/>
    <p:sldId id="475" r:id="rId23"/>
    <p:sldId id="476" r:id="rId24"/>
    <p:sldId id="480" r:id="rId25"/>
    <p:sldId id="426" r:id="rId26"/>
    <p:sldId id="449" r:id="rId27"/>
    <p:sldId id="443" r:id="rId28"/>
    <p:sldId id="442" r:id="rId29"/>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68" userDrawn="1">
          <p15:clr>
            <a:srgbClr val="A4A3A4"/>
          </p15:clr>
        </p15:guide>
        <p15:guide id="2" pos="1344" userDrawn="1">
          <p15:clr>
            <a:srgbClr val="A4A3A4"/>
          </p15:clr>
        </p15:guide>
        <p15:guide id="3" pos="27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autoAdjust="0"/>
    <p:restoredTop sz="94660" autoAdjust="0"/>
  </p:normalViewPr>
  <p:slideViewPr>
    <p:cSldViewPr>
      <p:cViewPr varScale="1">
        <p:scale>
          <a:sx n="98" d="100"/>
          <a:sy n="98" d="100"/>
        </p:scale>
        <p:origin x="576" y="84"/>
      </p:cViewPr>
      <p:guideLst>
        <p:guide orient="horz" pos="2868"/>
        <p:guide pos="1344"/>
        <p:guide pos="273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180013" y="0"/>
            <a:ext cx="3962400" cy="257175"/>
          </a:xfrm>
          <a:prstGeom prst="rect">
            <a:avLst/>
          </a:prstGeom>
        </p:spPr>
        <p:txBody>
          <a:bodyPr vert="horz" lIns="91440" tIns="45720" rIns="91440" bIns="45720" rtlCol="0"/>
          <a:lstStyle>
            <a:lvl1pPr algn="r">
              <a:defRPr sz="1200"/>
            </a:lvl1pPr>
          </a:lstStyle>
          <a:p>
            <a:fld id="{F8E0ED38-FA9B-E140-A9AB-AFA71EACC01A}" type="datetimeFigureOut">
              <a:rPr lang="en-US" smtClean="0"/>
              <a:pPr/>
              <a:t>7/2/2015</a:t>
            </a:fld>
            <a:endParaRPr lang="en-US" dirty="0"/>
          </a:p>
        </p:txBody>
      </p:sp>
      <p:sp>
        <p:nvSpPr>
          <p:cNvPr id="4" name="Footer Placeholder 3"/>
          <p:cNvSpPr>
            <a:spLocks noGrp="1"/>
          </p:cNvSpPr>
          <p:nvPr>
            <p:ph type="ftr" sz="quarter" idx="2"/>
          </p:nvPr>
        </p:nvSpPr>
        <p:spPr>
          <a:xfrm>
            <a:off x="0" y="4884738"/>
            <a:ext cx="3962400" cy="2571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5180013" y="4884738"/>
            <a:ext cx="3962400" cy="257175"/>
          </a:xfrm>
          <a:prstGeom prst="rect">
            <a:avLst/>
          </a:prstGeom>
        </p:spPr>
        <p:txBody>
          <a:bodyPr vert="horz" lIns="91440" tIns="45720" rIns="91440" bIns="45720" rtlCol="0" anchor="b"/>
          <a:lstStyle>
            <a:lvl1pPr algn="r">
              <a:defRPr sz="1200"/>
            </a:lvl1pPr>
          </a:lstStyle>
          <a:p>
            <a:fld id="{9B764AF7-75AE-0648-9D1F-B720D00F4792}" type="slidenum">
              <a:rPr lang="en-US" smtClean="0"/>
              <a:pPr/>
              <a:t>‹#›</a:t>
            </a:fld>
            <a:endParaRPr lang="en-US" dirty="0"/>
          </a:p>
        </p:txBody>
      </p:sp>
    </p:spTree>
    <p:extLst>
      <p:ext uri="{BB962C8B-B14F-4D97-AF65-F5344CB8AC3E}">
        <p14:creationId xmlns:p14="http://schemas.microsoft.com/office/powerpoint/2010/main" val="12806645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F73F0EF8-69E7-4999-A3C9-33F144A756F2}" type="datetimeFigureOut">
              <a:rPr lang="en-IN" smtClean="0"/>
              <a:pPr/>
              <a:t>02-07-2015</a:t>
            </a:fld>
            <a:endParaRPr lang="en-IN" dirty="0"/>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AA77601B-1D14-4C79-B4FD-029F2FB7C1DE}" type="slidenum">
              <a:rPr lang="en-IN" smtClean="0"/>
              <a:pPr/>
              <a:t>‹#›</a:t>
            </a:fld>
            <a:endParaRPr lang="en-IN" dirty="0"/>
          </a:p>
        </p:txBody>
      </p:sp>
    </p:spTree>
    <p:extLst>
      <p:ext uri="{BB962C8B-B14F-4D97-AF65-F5344CB8AC3E}">
        <p14:creationId xmlns:p14="http://schemas.microsoft.com/office/powerpoint/2010/main" val="251282498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5.png"/><Relationship Id="rId5" Type="http://schemas.openxmlformats.org/officeDocument/2006/relationships/image" Target="../media/image8.jpeg"/><Relationship Id="rId10" Type="http://schemas.openxmlformats.org/officeDocument/2006/relationships/image" Target="../media/image23.jpeg"/><Relationship Id="rId4" Type="http://schemas.openxmlformats.org/officeDocument/2006/relationships/image" Target="../media/image24.png"/><Relationship Id="rId9"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image" Target="../media/image26.jpeg"/><Relationship Id="rId1" Type="http://schemas.openxmlformats.org/officeDocument/2006/relationships/slideMaster" Target="../slideMasters/slideMaster3.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4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44.png"/><Relationship Id="rId4"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23.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5.jpeg"/><Relationship Id="rId1" Type="http://schemas.openxmlformats.org/officeDocument/2006/relationships/slideMaster" Target="../slideMasters/slideMaster4.xml"/><Relationship Id="rId5" Type="http://schemas.openxmlformats.org/officeDocument/2006/relationships/image" Target="../media/image46.png"/><Relationship Id="rId4" Type="http://schemas.openxmlformats.org/officeDocument/2006/relationships/image" Target="../media/image2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23.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Master" Target="../slideMasters/slideMaster4.xml"/><Relationship Id="rId6" Type="http://schemas.openxmlformats.org/officeDocument/2006/relationships/image" Target="../media/image49.png"/><Relationship Id="rId5" Type="http://schemas.openxmlformats.org/officeDocument/2006/relationships/image" Target="../media/image8.jpeg"/><Relationship Id="rId10" Type="http://schemas.openxmlformats.org/officeDocument/2006/relationships/image" Target="../media/image23.jpeg"/><Relationship Id="rId4" Type="http://schemas.openxmlformats.org/officeDocument/2006/relationships/image" Target="../media/image48.png"/><Relationship Id="rId9"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23.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5.jpeg"/><Relationship Id="rId1" Type="http://schemas.openxmlformats.org/officeDocument/2006/relationships/slideMaster" Target="../slideMasters/slideMaster5.xml"/><Relationship Id="rId5" Type="http://schemas.openxmlformats.org/officeDocument/2006/relationships/image" Target="../media/image46.png"/><Relationship Id="rId4" Type="http://schemas.openxmlformats.org/officeDocument/2006/relationships/image" Target="../media/image21.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23.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Master" Target="../slideMasters/slideMaster5.xml"/><Relationship Id="rId6" Type="http://schemas.openxmlformats.org/officeDocument/2006/relationships/image" Target="../media/image49.png"/><Relationship Id="rId5" Type="http://schemas.openxmlformats.org/officeDocument/2006/relationships/image" Target="../media/image8.jpeg"/><Relationship Id="rId10" Type="http://schemas.openxmlformats.org/officeDocument/2006/relationships/image" Target="../media/image23.jpeg"/><Relationship Id="rId4" Type="http://schemas.openxmlformats.org/officeDocument/2006/relationships/image" Target="../media/image48.png"/><Relationship Id="rId9"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23.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jpeg"/><Relationship Id="rId7"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8.jpe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799"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881749" y="4895105"/>
            <a:ext cx="2109851" cy="184666"/>
          </a:xfrm>
        </p:spPr>
        <p:txBody>
          <a:bodyPr lIns="0" tIns="0" rIns="0" bIns="0"/>
          <a:lstStyle>
            <a:lvl1pPr>
              <a:defRPr sz="1200">
                <a:solidFill>
                  <a:srgbClr val="006FC0"/>
                </a:solidFill>
                <a:latin typeface="Tahoma"/>
                <a:cs typeface="Tahoma"/>
              </a:defRPr>
            </a:lvl1pPr>
          </a:lstStyle>
          <a:p>
            <a:pPr marL="12700"/>
            <a:r>
              <a:rPr lang="en-IN" spc="-5" dirty="0" smtClean="0"/>
              <a:t>ww</a:t>
            </a:r>
            <a:r>
              <a:rPr lang="en-IN" spc="-40" dirty="0" smtClean="0"/>
              <a:t>w</a:t>
            </a:r>
            <a:r>
              <a:rPr lang="en-IN" spc="-5" dirty="0" smtClean="0"/>
              <a:t>.edureka.</a:t>
            </a:r>
            <a:r>
              <a:rPr lang="en-IN" dirty="0" smtClean="0"/>
              <a:t>in/python</a:t>
            </a:r>
            <a:endParaRPr lang="en-IN"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pic>
        <p:nvPicPr>
          <p:cNvPr id="7" name="Picture 6" descr="edureka logol.jpg"/>
          <p:cNvPicPr>
            <a:picLocks noChangeAspect="1"/>
          </p:cNvPicPr>
          <p:nvPr userDrawn="1"/>
        </p:nvPicPr>
        <p:blipFill rotWithShape="1">
          <a:blip r:embed="rId2" cstate="print"/>
          <a:srcRect b="11556"/>
          <a:stretch/>
        </p:blipFill>
        <p:spPr>
          <a:xfrm>
            <a:off x="7277088" y="209550"/>
            <a:ext cx="1714512" cy="381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Objective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4767264"/>
            <a:ext cx="2133600" cy="273844"/>
          </a:xfrm>
          <a:prstGeom prst="rect">
            <a:avLst/>
          </a:prstGeom>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p:cNvPicPr>
            <a:picLocks noChangeAspect="1"/>
          </p:cNvPicPr>
          <p:nvPr userDrawn="1"/>
        </p:nvPicPr>
        <p:blipFill>
          <a:blip r:embed="rId4" cstate="print">
            <a:duotone>
              <a:schemeClr val="accent5">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4229100" y="1128714"/>
            <a:ext cx="4457700" cy="3638550"/>
          </a:xfrm>
          <a:prstGeom prst="rect">
            <a:avLst/>
          </a:prstGeom>
        </p:spPr>
      </p:pic>
      <p:sp>
        <p:nvSpPr>
          <p:cNvPr id="7" name="TextBox 10"/>
          <p:cNvSpPr txBox="1"/>
          <p:nvPr userDrawn="1"/>
        </p:nvSpPr>
        <p:spPr>
          <a:xfrm>
            <a:off x="0" y="4810125"/>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6896100" y="4803978"/>
            <a:ext cx="2819400" cy="276999"/>
          </a:xfrm>
          <a:prstGeom prst="rect">
            <a:avLst/>
          </a:prstGeom>
          <a:noFill/>
        </p:spPr>
        <p:txBody>
          <a:bodyPr wrap="square" rtlCol="0">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www.edureka.co/python</a:t>
            </a: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02211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20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4"/>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8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8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p:cNvSpPr txBox="1"/>
          <p:nvPr userDrawn="1"/>
        </p:nvSpPr>
        <p:spPr>
          <a:xfrm>
            <a:off x="7143769" y="4795082"/>
            <a:ext cx="1845890" cy="276999"/>
          </a:xfrm>
          <a:prstGeom prst="rect">
            <a:avLst/>
          </a:prstGeom>
          <a:noFill/>
        </p:spPr>
        <p:txBody>
          <a:bodyPr wrap="none" rtlCol="0">
            <a:spAutoFit/>
          </a:bodyPr>
          <a:lstStyle/>
          <a:p>
            <a:pPr defTabSz="685783"/>
            <a:r>
              <a:rPr lang="en-US" sz="1200" dirty="0">
                <a:solidFill>
                  <a:srgbClr val="0070C0"/>
                </a:solidFill>
                <a:latin typeface="Tahoma" pitchFamily="34" charset="0"/>
                <a:ea typeface="Tahoma" pitchFamily="34" charset="0"/>
                <a:cs typeface="Tahoma" pitchFamily="34" charset="0"/>
              </a:rPr>
              <a:t>www.edureka.in/hadoop</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643376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ab">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4"/>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8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8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Url</a:t>
            </a:r>
            <a:endParaRPr lang="en-IN" sz="1200" dirty="0">
              <a:solidFill>
                <a:srgbClr val="0070C0"/>
              </a:solidFill>
              <a:latin typeface="Tahoma" pitchFamily="34" charset="0"/>
              <a:ea typeface="Tahoma" pitchFamily="34" charset="0"/>
              <a:cs typeface="Tahoma" pitchFamily="34" charset="0"/>
            </a:endParaRPr>
          </a:p>
        </p:txBody>
      </p:sp>
      <p:sp>
        <p:nvSpPr>
          <p:cNvPr id="9" name="Rectangle 8"/>
          <p:cNvSpPr/>
          <p:nvPr userDrawn="1"/>
        </p:nvSpPr>
        <p:spPr>
          <a:xfrm>
            <a:off x="4122036" y="2574648"/>
            <a:ext cx="932285" cy="584775"/>
          </a:xfrm>
          <a:prstGeom prst="rect">
            <a:avLst/>
          </a:prstGeom>
        </p:spPr>
        <p:txBody>
          <a:bodyPr wrap="square">
            <a:spAutoFit/>
          </a:bodyPr>
          <a:lstStyle/>
          <a:p>
            <a:pPr algn="ctr" defTabSz="685800"/>
            <a:r>
              <a:rPr lang="en-IN" sz="3200" b="1" dirty="0" smtClean="0">
                <a:solidFill>
                  <a:srgbClr val="0070C0"/>
                </a:solidFill>
                <a:ea typeface="Tahoma" pitchFamily="34" charset="0"/>
                <a:cs typeface="Tahoma" pitchFamily="34" charset="0"/>
              </a:rPr>
              <a:t>LAB</a:t>
            </a:r>
          </a:p>
        </p:txBody>
      </p:sp>
    </p:spTree>
    <p:extLst>
      <p:ext uri="{BB962C8B-B14F-4D97-AF65-F5344CB8AC3E}">
        <p14:creationId xmlns:p14="http://schemas.microsoft.com/office/powerpoint/2010/main" val="607682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nnie's Q n A Templat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4"/>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8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8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grpSp>
        <p:nvGrpSpPr>
          <p:cNvPr id="9" name="Group 4"/>
          <p:cNvGrpSpPr>
            <a:grpSpLocks/>
          </p:cNvGrpSpPr>
          <p:nvPr userDrawn="1"/>
        </p:nvGrpSpPr>
        <p:grpSpPr bwMode="auto">
          <a:xfrm>
            <a:off x="722072" y="2258041"/>
            <a:ext cx="2601913" cy="2371712"/>
            <a:chOff x="684209" y="1762202"/>
            <a:chExt cx="2804581" cy="2175717"/>
          </a:xfrm>
        </p:grpSpPr>
        <p:sp>
          <p:nvSpPr>
            <p:cNvPr id="11" name="object 4"/>
            <p:cNvSpPr>
              <a:spLocks/>
            </p:cNvSpPr>
            <p:nvPr/>
          </p:nvSpPr>
          <p:spPr bwMode="auto">
            <a:xfrm>
              <a:off x="684209" y="1849496"/>
              <a:ext cx="2804581" cy="1965606"/>
            </a:xfrm>
            <a:custGeom>
              <a:avLst/>
              <a:gdLst>
                <a:gd name="T0" fmla="*/ 1259027 w 2804581"/>
                <a:gd name="T1" fmla="*/ 5527 h 1965606"/>
                <a:gd name="T2" fmla="*/ 1051882 w 2804581"/>
                <a:gd name="T3" fmla="*/ 31015 h 1965606"/>
                <a:gd name="T4" fmla="*/ 856487 w 2804581"/>
                <a:gd name="T5" fmla="*/ 77538 h 1965606"/>
                <a:gd name="T6" fmla="*/ 675790 w 2804581"/>
                <a:gd name="T7" fmla="*/ 141719 h 1965606"/>
                <a:gd name="T8" fmla="*/ 509771 w 2804581"/>
                <a:gd name="T9" fmla="*/ 224785 h 1965606"/>
                <a:gd name="T10" fmla="*/ 364346 w 2804581"/>
                <a:gd name="T11" fmla="*/ 322284 h 1965606"/>
                <a:gd name="T12" fmla="*/ 239453 w 2804581"/>
                <a:gd name="T13" fmla="*/ 432988 h 1965606"/>
                <a:gd name="T14" fmla="*/ 138095 w 2804581"/>
                <a:gd name="T15" fmla="*/ 555899 h 1965606"/>
                <a:gd name="T16" fmla="*/ 63172 w 2804581"/>
                <a:gd name="T17" fmla="*/ 689895 h 1965606"/>
                <a:gd name="T18" fmla="*/ 16159 w 2804581"/>
                <a:gd name="T19" fmla="*/ 832751 h 1965606"/>
                <a:gd name="T20" fmla="*/ 0 w 2804581"/>
                <a:gd name="T21" fmla="*/ 982239 h 1965606"/>
                <a:gd name="T22" fmla="*/ 16159 w 2804581"/>
                <a:gd name="T23" fmla="*/ 1131743 h 1965606"/>
                <a:gd name="T24" fmla="*/ 63172 w 2804581"/>
                <a:gd name="T25" fmla="*/ 1274599 h 1965606"/>
                <a:gd name="T26" fmla="*/ 138095 w 2804581"/>
                <a:gd name="T27" fmla="*/ 1408595 h 1965606"/>
                <a:gd name="T28" fmla="*/ 239453 w 2804581"/>
                <a:gd name="T29" fmla="*/ 1532611 h 1965606"/>
                <a:gd name="T30" fmla="*/ 364346 w 2804581"/>
                <a:gd name="T31" fmla="*/ 1643361 h 1965606"/>
                <a:gd name="T32" fmla="*/ 509771 w 2804581"/>
                <a:gd name="T33" fmla="*/ 1740799 h 1965606"/>
                <a:gd name="T34" fmla="*/ 675790 w 2804581"/>
                <a:gd name="T35" fmla="*/ 1823865 h 1965606"/>
                <a:gd name="T36" fmla="*/ 856487 w 2804581"/>
                <a:gd name="T37" fmla="*/ 1888092 h 1965606"/>
                <a:gd name="T38" fmla="*/ 1051882 w 2804581"/>
                <a:gd name="T39" fmla="*/ 1934600 h 1965606"/>
                <a:gd name="T40" fmla="*/ 1259027 w 2804581"/>
                <a:gd name="T41" fmla="*/ 1960069 h 1965606"/>
                <a:gd name="T42" fmla="*/ 1474975 w 2804581"/>
                <a:gd name="T43" fmla="*/ 1964499 h 1965606"/>
                <a:gd name="T44" fmla="*/ 1685068 w 2804581"/>
                <a:gd name="T45" fmla="*/ 1945673 h 1965606"/>
                <a:gd name="T46" fmla="*/ 1884864 w 2804581"/>
                <a:gd name="T47" fmla="*/ 1905811 h 1965606"/>
                <a:gd name="T48" fmla="*/ 2071518 w 2804581"/>
                <a:gd name="T49" fmla="*/ 1847112 h 1965606"/>
                <a:gd name="T50" fmla="*/ 2294651 w 2804581"/>
                <a:gd name="T51" fmla="*/ 1740799 h 1965606"/>
                <a:gd name="T52" fmla="*/ 2440199 w 2804581"/>
                <a:gd name="T53" fmla="*/ 1643361 h 1965606"/>
                <a:gd name="T54" fmla="*/ 2565072 w 2804581"/>
                <a:gd name="T55" fmla="*/ 1532611 h 1965606"/>
                <a:gd name="T56" fmla="*/ 2666403 w 2804581"/>
                <a:gd name="T57" fmla="*/ 1408595 h 1965606"/>
                <a:gd name="T58" fmla="*/ 2741326 w 2804581"/>
                <a:gd name="T59" fmla="*/ 1274599 h 1965606"/>
                <a:gd name="T60" fmla="*/ 2788409 w 2804581"/>
                <a:gd name="T61" fmla="*/ 1131743 h 1965606"/>
                <a:gd name="T62" fmla="*/ 2804581 w 2804581"/>
                <a:gd name="T63" fmla="*/ 982239 h 1965606"/>
                <a:gd name="T64" fmla="*/ 2788409 w 2804581"/>
                <a:gd name="T65" fmla="*/ 832751 h 1965606"/>
                <a:gd name="T66" fmla="*/ 2741326 w 2804581"/>
                <a:gd name="T67" fmla="*/ 689895 h 1965606"/>
                <a:gd name="T68" fmla="*/ 2666403 w 2804581"/>
                <a:gd name="T69" fmla="*/ 555899 h 1965606"/>
                <a:gd name="T70" fmla="*/ 2565072 w 2804581"/>
                <a:gd name="T71" fmla="*/ 432988 h 1965606"/>
                <a:gd name="T72" fmla="*/ 2440199 w 2804581"/>
                <a:gd name="T73" fmla="*/ 322285 h 1965606"/>
                <a:gd name="T74" fmla="*/ 2294651 w 2804581"/>
                <a:gd name="T75" fmla="*/ 224785 h 1965606"/>
                <a:gd name="T76" fmla="*/ 2130269 w 2804581"/>
                <a:gd name="T77" fmla="*/ 141719 h 1965606"/>
                <a:gd name="T78" fmla="*/ 1948037 w 2804581"/>
                <a:gd name="T79" fmla="*/ 77538 h 1965606"/>
                <a:gd name="T80" fmla="*/ 1752642 w 2804581"/>
                <a:gd name="T81" fmla="*/ 31015 h 1965606"/>
                <a:gd name="T82" fmla="*/ 1546971 w 2804581"/>
                <a:gd name="T83" fmla="*/ 5527 h 1965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04581" h="1965606">
                  <a:moveTo>
                    <a:pt x="1402999" y="0"/>
                  </a:moveTo>
                  <a:lnTo>
                    <a:pt x="1331003" y="1074"/>
                  </a:lnTo>
                  <a:lnTo>
                    <a:pt x="1259027" y="5527"/>
                  </a:lnTo>
                  <a:lnTo>
                    <a:pt x="1188505" y="11055"/>
                  </a:lnTo>
                  <a:lnTo>
                    <a:pt x="1119457" y="19960"/>
                  </a:lnTo>
                  <a:lnTo>
                    <a:pt x="1051882" y="31015"/>
                  </a:lnTo>
                  <a:lnTo>
                    <a:pt x="985761" y="44220"/>
                  </a:lnTo>
                  <a:lnTo>
                    <a:pt x="919660" y="59727"/>
                  </a:lnTo>
                  <a:lnTo>
                    <a:pt x="856487" y="77538"/>
                  </a:lnTo>
                  <a:lnTo>
                    <a:pt x="794788" y="96270"/>
                  </a:lnTo>
                  <a:lnTo>
                    <a:pt x="734542" y="118534"/>
                  </a:lnTo>
                  <a:lnTo>
                    <a:pt x="675790" y="141719"/>
                  </a:lnTo>
                  <a:lnTo>
                    <a:pt x="618492" y="167207"/>
                  </a:lnTo>
                  <a:lnTo>
                    <a:pt x="562668" y="194844"/>
                  </a:lnTo>
                  <a:lnTo>
                    <a:pt x="509771" y="224785"/>
                  </a:lnTo>
                  <a:lnTo>
                    <a:pt x="459822" y="254726"/>
                  </a:lnTo>
                  <a:lnTo>
                    <a:pt x="411347" y="287891"/>
                  </a:lnTo>
                  <a:lnTo>
                    <a:pt x="364346" y="322284"/>
                  </a:lnTo>
                  <a:lnTo>
                    <a:pt x="320272" y="357753"/>
                  </a:lnTo>
                  <a:lnTo>
                    <a:pt x="279126" y="394296"/>
                  </a:lnTo>
                  <a:lnTo>
                    <a:pt x="239453" y="432988"/>
                  </a:lnTo>
                  <a:lnTo>
                    <a:pt x="202736" y="472909"/>
                  </a:lnTo>
                  <a:lnTo>
                    <a:pt x="168947" y="513751"/>
                  </a:lnTo>
                  <a:lnTo>
                    <a:pt x="138095" y="555899"/>
                  </a:lnTo>
                  <a:lnTo>
                    <a:pt x="110183" y="600196"/>
                  </a:lnTo>
                  <a:lnTo>
                    <a:pt x="85207" y="644493"/>
                  </a:lnTo>
                  <a:lnTo>
                    <a:pt x="63172" y="689895"/>
                  </a:lnTo>
                  <a:lnTo>
                    <a:pt x="44072" y="736403"/>
                  </a:lnTo>
                  <a:lnTo>
                    <a:pt x="27913" y="784016"/>
                  </a:lnTo>
                  <a:lnTo>
                    <a:pt x="16159" y="832751"/>
                  </a:lnTo>
                  <a:lnTo>
                    <a:pt x="7345" y="881470"/>
                  </a:lnTo>
                  <a:lnTo>
                    <a:pt x="1469" y="931309"/>
                  </a:lnTo>
                  <a:lnTo>
                    <a:pt x="0" y="982239"/>
                  </a:lnTo>
                  <a:lnTo>
                    <a:pt x="1469" y="1033185"/>
                  </a:lnTo>
                  <a:lnTo>
                    <a:pt x="7345" y="1083024"/>
                  </a:lnTo>
                  <a:lnTo>
                    <a:pt x="16159" y="1131743"/>
                  </a:lnTo>
                  <a:lnTo>
                    <a:pt x="27913" y="1180462"/>
                  </a:lnTo>
                  <a:lnTo>
                    <a:pt x="44072" y="1228091"/>
                  </a:lnTo>
                  <a:lnTo>
                    <a:pt x="63172" y="1274599"/>
                  </a:lnTo>
                  <a:lnTo>
                    <a:pt x="85207" y="1321107"/>
                  </a:lnTo>
                  <a:lnTo>
                    <a:pt x="110183" y="1365404"/>
                  </a:lnTo>
                  <a:lnTo>
                    <a:pt x="138095" y="1408595"/>
                  </a:lnTo>
                  <a:lnTo>
                    <a:pt x="168947" y="1451771"/>
                  </a:lnTo>
                  <a:lnTo>
                    <a:pt x="202736" y="1492752"/>
                  </a:lnTo>
                  <a:lnTo>
                    <a:pt x="239453" y="1532611"/>
                  </a:lnTo>
                  <a:lnTo>
                    <a:pt x="279126" y="1571381"/>
                  </a:lnTo>
                  <a:lnTo>
                    <a:pt x="320272" y="1607924"/>
                  </a:lnTo>
                  <a:lnTo>
                    <a:pt x="364346" y="1643361"/>
                  </a:lnTo>
                  <a:lnTo>
                    <a:pt x="411347" y="1677678"/>
                  </a:lnTo>
                  <a:lnTo>
                    <a:pt x="459822" y="1710904"/>
                  </a:lnTo>
                  <a:lnTo>
                    <a:pt x="509771" y="1740799"/>
                  </a:lnTo>
                  <a:lnTo>
                    <a:pt x="562668" y="1770709"/>
                  </a:lnTo>
                  <a:lnTo>
                    <a:pt x="618492" y="1797287"/>
                  </a:lnTo>
                  <a:lnTo>
                    <a:pt x="675790" y="1823865"/>
                  </a:lnTo>
                  <a:lnTo>
                    <a:pt x="734542" y="1847112"/>
                  </a:lnTo>
                  <a:lnTo>
                    <a:pt x="794788" y="1869268"/>
                  </a:lnTo>
                  <a:lnTo>
                    <a:pt x="856487" y="1888092"/>
                  </a:lnTo>
                  <a:lnTo>
                    <a:pt x="919660" y="1905811"/>
                  </a:lnTo>
                  <a:lnTo>
                    <a:pt x="985761" y="1921311"/>
                  </a:lnTo>
                  <a:lnTo>
                    <a:pt x="1051882" y="1934600"/>
                  </a:lnTo>
                  <a:lnTo>
                    <a:pt x="1119457" y="1945673"/>
                  </a:lnTo>
                  <a:lnTo>
                    <a:pt x="1188505" y="1954533"/>
                  </a:lnTo>
                  <a:lnTo>
                    <a:pt x="1259027" y="1960069"/>
                  </a:lnTo>
                  <a:lnTo>
                    <a:pt x="1331003" y="1964499"/>
                  </a:lnTo>
                  <a:lnTo>
                    <a:pt x="1402999" y="1965606"/>
                  </a:lnTo>
                  <a:lnTo>
                    <a:pt x="1474975" y="1964499"/>
                  </a:lnTo>
                  <a:lnTo>
                    <a:pt x="1546971" y="1960069"/>
                  </a:lnTo>
                  <a:lnTo>
                    <a:pt x="1616020" y="1954533"/>
                  </a:lnTo>
                  <a:lnTo>
                    <a:pt x="1685068" y="1945673"/>
                  </a:lnTo>
                  <a:lnTo>
                    <a:pt x="1752642" y="1934600"/>
                  </a:lnTo>
                  <a:lnTo>
                    <a:pt x="1820217" y="1921311"/>
                  </a:lnTo>
                  <a:lnTo>
                    <a:pt x="1884864" y="1905811"/>
                  </a:lnTo>
                  <a:lnTo>
                    <a:pt x="1948037" y="1888092"/>
                  </a:lnTo>
                  <a:lnTo>
                    <a:pt x="2011190" y="1869268"/>
                  </a:lnTo>
                  <a:lnTo>
                    <a:pt x="2071518" y="1847112"/>
                  </a:lnTo>
                  <a:lnTo>
                    <a:pt x="2130269" y="1823865"/>
                  </a:lnTo>
                  <a:lnTo>
                    <a:pt x="2241836" y="1770709"/>
                  </a:lnTo>
                  <a:lnTo>
                    <a:pt x="2294651" y="1740799"/>
                  </a:lnTo>
                  <a:lnTo>
                    <a:pt x="2344600" y="1710904"/>
                  </a:lnTo>
                  <a:lnTo>
                    <a:pt x="2394549" y="1677678"/>
                  </a:lnTo>
                  <a:lnTo>
                    <a:pt x="2440199" y="1643361"/>
                  </a:lnTo>
                  <a:lnTo>
                    <a:pt x="2484212" y="1607924"/>
                  </a:lnTo>
                  <a:lnTo>
                    <a:pt x="2526791" y="1571381"/>
                  </a:lnTo>
                  <a:lnTo>
                    <a:pt x="2565072" y="1532611"/>
                  </a:lnTo>
                  <a:lnTo>
                    <a:pt x="2601715" y="1492752"/>
                  </a:lnTo>
                  <a:lnTo>
                    <a:pt x="2635492" y="1451771"/>
                  </a:lnTo>
                  <a:lnTo>
                    <a:pt x="2666403" y="1408595"/>
                  </a:lnTo>
                  <a:lnTo>
                    <a:pt x="2694243" y="1365404"/>
                  </a:lnTo>
                  <a:lnTo>
                    <a:pt x="2719218" y="1321107"/>
                  </a:lnTo>
                  <a:lnTo>
                    <a:pt x="2741326" y="1274599"/>
                  </a:lnTo>
                  <a:lnTo>
                    <a:pt x="2760364" y="1228091"/>
                  </a:lnTo>
                  <a:lnTo>
                    <a:pt x="2776536" y="1180462"/>
                  </a:lnTo>
                  <a:lnTo>
                    <a:pt x="2788409" y="1131743"/>
                  </a:lnTo>
                  <a:lnTo>
                    <a:pt x="2797212" y="1083024"/>
                  </a:lnTo>
                  <a:lnTo>
                    <a:pt x="2802944" y="1033185"/>
                  </a:lnTo>
                  <a:lnTo>
                    <a:pt x="2804581" y="982239"/>
                  </a:lnTo>
                  <a:lnTo>
                    <a:pt x="2802944" y="931309"/>
                  </a:lnTo>
                  <a:lnTo>
                    <a:pt x="2797212" y="881470"/>
                  </a:lnTo>
                  <a:lnTo>
                    <a:pt x="2788409" y="832751"/>
                  </a:lnTo>
                  <a:lnTo>
                    <a:pt x="2776536" y="784016"/>
                  </a:lnTo>
                  <a:lnTo>
                    <a:pt x="2760364" y="736403"/>
                  </a:lnTo>
                  <a:lnTo>
                    <a:pt x="2741326" y="689895"/>
                  </a:lnTo>
                  <a:lnTo>
                    <a:pt x="2719218" y="644493"/>
                  </a:lnTo>
                  <a:lnTo>
                    <a:pt x="2694243" y="600196"/>
                  </a:lnTo>
                  <a:lnTo>
                    <a:pt x="2666403" y="555899"/>
                  </a:lnTo>
                  <a:lnTo>
                    <a:pt x="2635492" y="513752"/>
                  </a:lnTo>
                  <a:lnTo>
                    <a:pt x="2601715" y="472909"/>
                  </a:lnTo>
                  <a:lnTo>
                    <a:pt x="2565072" y="432988"/>
                  </a:lnTo>
                  <a:lnTo>
                    <a:pt x="2526791" y="394296"/>
                  </a:lnTo>
                  <a:lnTo>
                    <a:pt x="2484212" y="357753"/>
                  </a:lnTo>
                  <a:lnTo>
                    <a:pt x="2440199" y="322285"/>
                  </a:lnTo>
                  <a:lnTo>
                    <a:pt x="2394549" y="287891"/>
                  </a:lnTo>
                  <a:lnTo>
                    <a:pt x="2344600" y="254726"/>
                  </a:lnTo>
                  <a:lnTo>
                    <a:pt x="2294651" y="224785"/>
                  </a:lnTo>
                  <a:lnTo>
                    <a:pt x="2241836" y="194845"/>
                  </a:lnTo>
                  <a:lnTo>
                    <a:pt x="2185950" y="167207"/>
                  </a:lnTo>
                  <a:lnTo>
                    <a:pt x="2130269" y="141719"/>
                  </a:lnTo>
                  <a:lnTo>
                    <a:pt x="2071518" y="118534"/>
                  </a:lnTo>
                  <a:lnTo>
                    <a:pt x="2011190" y="96270"/>
                  </a:lnTo>
                  <a:lnTo>
                    <a:pt x="1948037" y="77538"/>
                  </a:lnTo>
                  <a:lnTo>
                    <a:pt x="1884864" y="59727"/>
                  </a:lnTo>
                  <a:lnTo>
                    <a:pt x="1820217" y="44220"/>
                  </a:lnTo>
                  <a:lnTo>
                    <a:pt x="1752642" y="31015"/>
                  </a:lnTo>
                  <a:lnTo>
                    <a:pt x="1685068" y="19960"/>
                  </a:lnTo>
                  <a:lnTo>
                    <a:pt x="1616020" y="11055"/>
                  </a:lnTo>
                  <a:lnTo>
                    <a:pt x="1546971" y="5527"/>
                  </a:lnTo>
                  <a:lnTo>
                    <a:pt x="1474975" y="1074"/>
                  </a:lnTo>
                  <a:lnTo>
                    <a:pt x="1402999" y="0"/>
                  </a:lnTo>
                  <a:close/>
                </a:path>
              </a:pathLst>
            </a:custGeom>
            <a:solidFill>
              <a:srgbClr val="F7F81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685783"/>
              <a:endParaRPr lang="en-IN" dirty="0">
                <a:solidFill>
                  <a:srgbClr val="262626"/>
                </a:solidFill>
              </a:endParaRPr>
            </a:p>
          </p:txBody>
        </p:sp>
        <p:sp>
          <p:nvSpPr>
            <p:cNvPr id="13" name="object 5"/>
            <p:cNvSpPr>
              <a:spLocks noChangeArrowheads="1"/>
            </p:cNvSpPr>
            <p:nvPr/>
          </p:nvSpPr>
          <p:spPr bwMode="auto">
            <a:xfrm>
              <a:off x="943438" y="1762202"/>
              <a:ext cx="2033679" cy="2175717"/>
            </a:xfrm>
            <a:prstGeom prst="rect">
              <a:avLst/>
            </a:prstGeom>
            <a:blipFill dpi="0" rotWithShape="1">
              <a:blip r:embed="rId4"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783"/>
              <a:endParaRPr lang="en-US" dirty="0">
                <a:solidFill>
                  <a:srgbClr val="262626"/>
                </a:solidFill>
              </a:endParaRPr>
            </a:p>
          </p:txBody>
        </p:sp>
      </p:grpSp>
      <p:sp>
        <p:nvSpPr>
          <p:cNvPr id="15" name="TextBox 14"/>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Url</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364463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nnie's intro only in module 1">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4"/>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2"/>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49">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49">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8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8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grpSp>
        <p:nvGrpSpPr>
          <p:cNvPr id="9" name="Group 4"/>
          <p:cNvGrpSpPr>
            <a:grpSpLocks/>
          </p:cNvGrpSpPr>
          <p:nvPr userDrawn="1"/>
        </p:nvGrpSpPr>
        <p:grpSpPr bwMode="auto">
          <a:xfrm>
            <a:off x="722072" y="2258041"/>
            <a:ext cx="2601913" cy="2371712"/>
            <a:chOff x="684209" y="1762202"/>
            <a:chExt cx="2804581" cy="2175717"/>
          </a:xfrm>
        </p:grpSpPr>
        <p:sp>
          <p:nvSpPr>
            <p:cNvPr id="11" name="object 4"/>
            <p:cNvSpPr>
              <a:spLocks/>
            </p:cNvSpPr>
            <p:nvPr/>
          </p:nvSpPr>
          <p:spPr bwMode="auto">
            <a:xfrm>
              <a:off x="684209" y="1849496"/>
              <a:ext cx="2804581" cy="1965606"/>
            </a:xfrm>
            <a:custGeom>
              <a:avLst/>
              <a:gdLst>
                <a:gd name="T0" fmla="*/ 1259027 w 2804581"/>
                <a:gd name="T1" fmla="*/ 5527 h 1965606"/>
                <a:gd name="T2" fmla="*/ 1051882 w 2804581"/>
                <a:gd name="T3" fmla="*/ 31015 h 1965606"/>
                <a:gd name="T4" fmla="*/ 856487 w 2804581"/>
                <a:gd name="T5" fmla="*/ 77538 h 1965606"/>
                <a:gd name="T6" fmla="*/ 675790 w 2804581"/>
                <a:gd name="T7" fmla="*/ 141719 h 1965606"/>
                <a:gd name="T8" fmla="*/ 509771 w 2804581"/>
                <a:gd name="T9" fmla="*/ 224785 h 1965606"/>
                <a:gd name="T10" fmla="*/ 364346 w 2804581"/>
                <a:gd name="T11" fmla="*/ 322284 h 1965606"/>
                <a:gd name="T12" fmla="*/ 239453 w 2804581"/>
                <a:gd name="T13" fmla="*/ 432988 h 1965606"/>
                <a:gd name="T14" fmla="*/ 138095 w 2804581"/>
                <a:gd name="T15" fmla="*/ 555899 h 1965606"/>
                <a:gd name="T16" fmla="*/ 63172 w 2804581"/>
                <a:gd name="T17" fmla="*/ 689895 h 1965606"/>
                <a:gd name="T18" fmla="*/ 16159 w 2804581"/>
                <a:gd name="T19" fmla="*/ 832751 h 1965606"/>
                <a:gd name="T20" fmla="*/ 0 w 2804581"/>
                <a:gd name="T21" fmla="*/ 982239 h 1965606"/>
                <a:gd name="T22" fmla="*/ 16159 w 2804581"/>
                <a:gd name="T23" fmla="*/ 1131743 h 1965606"/>
                <a:gd name="T24" fmla="*/ 63172 w 2804581"/>
                <a:gd name="T25" fmla="*/ 1274599 h 1965606"/>
                <a:gd name="T26" fmla="*/ 138095 w 2804581"/>
                <a:gd name="T27" fmla="*/ 1408595 h 1965606"/>
                <a:gd name="T28" fmla="*/ 239453 w 2804581"/>
                <a:gd name="T29" fmla="*/ 1532611 h 1965606"/>
                <a:gd name="T30" fmla="*/ 364346 w 2804581"/>
                <a:gd name="T31" fmla="*/ 1643361 h 1965606"/>
                <a:gd name="T32" fmla="*/ 509771 w 2804581"/>
                <a:gd name="T33" fmla="*/ 1740799 h 1965606"/>
                <a:gd name="T34" fmla="*/ 675790 w 2804581"/>
                <a:gd name="T35" fmla="*/ 1823865 h 1965606"/>
                <a:gd name="T36" fmla="*/ 856487 w 2804581"/>
                <a:gd name="T37" fmla="*/ 1888092 h 1965606"/>
                <a:gd name="T38" fmla="*/ 1051882 w 2804581"/>
                <a:gd name="T39" fmla="*/ 1934600 h 1965606"/>
                <a:gd name="T40" fmla="*/ 1259027 w 2804581"/>
                <a:gd name="T41" fmla="*/ 1960069 h 1965606"/>
                <a:gd name="T42" fmla="*/ 1474975 w 2804581"/>
                <a:gd name="T43" fmla="*/ 1964499 h 1965606"/>
                <a:gd name="T44" fmla="*/ 1685068 w 2804581"/>
                <a:gd name="T45" fmla="*/ 1945673 h 1965606"/>
                <a:gd name="T46" fmla="*/ 1884864 w 2804581"/>
                <a:gd name="T47" fmla="*/ 1905811 h 1965606"/>
                <a:gd name="T48" fmla="*/ 2071518 w 2804581"/>
                <a:gd name="T49" fmla="*/ 1847112 h 1965606"/>
                <a:gd name="T50" fmla="*/ 2294651 w 2804581"/>
                <a:gd name="T51" fmla="*/ 1740799 h 1965606"/>
                <a:gd name="T52" fmla="*/ 2440199 w 2804581"/>
                <a:gd name="T53" fmla="*/ 1643361 h 1965606"/>
                <a:gd name="T54" fmla="*/ 2565072 w 2804581"/>
                <a:gd name="T55" fmla="*/ 1532611 h 1965606"/>
                <a:gd name="T56" fmla="*/ 2666403 w 2804581"/>
                <a:gd name="T57" fmla="*/ 1408595 h 1965606"/>
                <a:gd name="T58" fmla="*/ 2741326 w 2804581"/>
                <a:gd name="T59" fmla="*/ 1274599 h 1965606"/>
                <a:gd name="T60" fmla="*/ 2788409 w 2804581"/>
                <a:gd name="T61" fmla="*/ 1131743 h 1965606"/>
                <a:gd name="T62" fmla="*/ 2804581 w 2804581"/>
                <a:gd name="T63" fmla="*/ 982239 h 1965606"/>
                <a:gd name="T64" fmla="*/ 2788409 w 2804581"/>
                <a:gd name="T65" fmla="*/ 832751 h 1965606"/>
                <a:gd name="T66" fmla="*/ 2741326 w 2804581"/>
                <a:gd name="T67" fmla="*/ 689895 h 1965606"/>
                <a:gd name="T68" fmla="*/ 2666403 w 2804581"/>
                <a:gd name="T69" fmla="*/ 555899 h 1965606"/>
                <a:gd name="T70" fmla="*/ 2565072 w 2804581"/>
                <a:gd name="T71" fmla="*/ 432988 h 1965606"/>
                <a:gd name="T72" fmla="*/ 2440199 w 2804581"/>
                <a:gd name="T73" fmla="*/ 322285 h 1965606"/>
                <a:gd name="T74" fmla="*/ 2294651 w 2804581"/>
                <a:gd name="T75" fmla="*/ 224785 h 1965606"/>
                <a:gd name="T76" fmla="*/ 2130269 w 2804581"/>
                <a:gd name="T77" fmla="*/ 141719 h 1965606"/>
                <a:gd name="T78" fmla="*/ 1948037 w 2804581"/>
                <a:gd name="T79" fmla="*/ 77538 h 1965606"/>
                <a:gd name="T80" fmla="*/ 1752642 w 2804581"/>
                <a:gd name="T81" fmla="*/ 31015 h 1965606"/>
                <a:gd name="T82" fmla="*/ 1546971 w 2804581"/>
                <a:gd name="T83" fmla="*/ 5527 h 1965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04581" h="1965606">
                  <a:moveTo>
                    <a:pt x="1402999" y="0"/>
                  </a:moveTo>
                  <a:lnTo>
                    <a:pt x="1331003" y="1074"/>
                  </a:lnTo>
                  <a:lnTo>
                    <a:pt x="1259027" y="5527"/>
                  </a:lnTo>
                  <a:lnTo>
                    <a:pt x="1188505" y="11055"/>
                  </a:lnTo>
                  <a:lnTo>
                    <a:pt x="1119457" y="19960"/>
                  </a:lnTo>
                  <a:lnTo>
                    <a:pt x="1051882" y="31015"/>
                  </a:lnTo>
                  <a:lnTo>
                    <a:pt x="985761" y="44220"/>
                  </a:lnTo>
                  <a:lnTo>
                    <a:pt x="919660" y="59727"/>
                  </a:lnTo>
                  <a:lnTo>
                    <a:pt x="856487" y="77538"/>
                  </a:lnTo>
                  <a:lnTo>
                    <a:pt x="794788" y="96270"/>
                  </a:lnTo>
                  <a:lnTo>
                    <a:pt x="734542" y="118534"/>
                  </a:lnTo>
                  <a:lnTo>
                    <a:pt x="675790" y="141719"/>
                  </a:lnTo>
                  <a:lnTo>
                    <a:pt x="618492" y="167207"/>
                  </a:lnTo>
                  <a:lnTo>
                    <a:pt x="562668" y="194844"/>
                  </a:lnTo>
                  <a:lnTo>
                    <a:pt x="509771" y="224785"/>
                  </a:lnTo>
                  <a:lnTo>
                    <a:pt x="459822" y="254726"/>
                  </a:lnTo>
                  <a:lnTo>
                    <a:pt x="411347" y="287891"/>
                  </a:lnTo>
                  <a:lnTo>
                    <a:pt x="364346" y="322284"/>
                  </a:lnTo>
                  <a:lnTo>
                    <a:pt x="320272" y="357753"/>
                  </a:lnTo>
                  <a:lnTo>
                    <a:pt x="279126" y="394296"/>
                  </a:lnTo>
                  <a:lnTo>
                    <a:pt x="239453" y="432988"/>
                  </a:lnTo>
                  <a:lnTo>
                    <a:pt x="202736" y="472909"/>
                  </a:lnTo>
                  <a:lnTo>
                    <a:pt x="168947" y="513751"/>
                  </a:lnTo>
                  <a:lnTo>
                    <a:pt x="138095" y="555899"/>
                  </a:lnTo>
                  <a:lnTo>
                    <a:pt x="110183" y="600196"/>
                  </a:lnTo>
                  <a:lnTo>
                    <a:pt x="85207" y="644493"/>
                  </a:lnTo>
                  <a:lnTo>
                    <a:pt x="63172" y="689895"/>
                  </a:lnTo>
                  <a:lnTo>
                    <a:pt x="44072" y="736403"/>
                  </a:lnTo>
                  <a:lnTo>
                    <a:pt x="27913" y="784016"/>
                  </a:lnTo>
                  <a:lnTo>
                    <a:pt x="16159" y="832751"/>
                  </a:lnTo>
                  <a:lnTo>
                    <a:pt x="7345" y="881470"/>
                  </a:lnTo>
                  <a:lnTo>
                    <a:pt x="1469" y="931309"/>
                  </a:lnTo>
                  <a:lnTo>
                    <a:pt x="0" y="982239"/>
                  </a:lnTo>
                  <a:lnTo>
                    <a:pt x="1469" y="1033185"/>
                  </a:lnTo>
                  <a:lnTo>
                    <a:pt x="7345" y="1083024"/>
                  </a:lnTo>
                  <a:lnTo>
                    <a:pt x="16159" y="1131743"/>
                  </a:lnTo>
                  <a:lnTo>
                    <a:pt x="27913" y="1180462"/>
                  </a:lnTo>
                  <a:lnTo>
                    <a:pt x="44072" y="1228091"/>
                  </a:lnTo>
                  <a:lnTo>
                    <a:pt x="63172" y="1274599"/>
                  </a:lnTo>
                  <a:lnTo>
                    <a:pt x="85207" y="1321107"/>
                  </a:lnTo>
                  <a:lnTo>
                    <a:pt x="110183" y="1365404"/>
                  </a:lnTo>
                  <a:lnTo>
                    <a:pt x="138095" y="1408595"/>
                  </a:lnTo>
                  <a:lnTo>
                    <a:pt x="168947" y="1451771"/>
                  </a:lnTo>
                  <a:lnTo>
                    <a:pt x="202736" y="1492752"/>
                  </a:lnTo>
                  <a:lnTo>
                    <a:pt x="239453" y="1532611"/>
                  </a:lnTo>
                  <a:lnTo>
                    <a:pt x="279126" y="1571381"/>
                  </a:lnTo>
                  <a:lnTo>
                    <a:pt x="320272" y="1607924"/>
                  </a:lnTo>
                  <a:lnTo>
                    <a:pt x="364346" y="1643361"/>
                  </a:lnTo>
                  <a:lnTo>
                    <a:pt x="411347" y="1677678"/>
                  </a:lnTo>
                  <a:lnTo>
                    <a:pt x="459822" y="1710904"/>
                  </a:lnTo>
                  <a:lnTo>
                    <a:pt x="509771" y="1740799"/>
                  </a:lnTo>
                  <a:lnTo>
                    <a:pt x="562668" y="1770709"/>
                  </a:lnTo>
                  <a:lnTo>
                    <a:pt x="618492" y="1797287"/>
                  </a:lnTo>
                  <a:lnTo>
                    <a:pt x="675790" y="1823865"/>
                  </a:lnTo>
                  <a:lnTo>
                    <a:pt x="734542" y="1847112"/>
                  </a:lnTo>
                  <a:lnTo>
                    <a:pt x="794788" y="1869268"/>
                  </a:lnTo>
                  <a:lnTo>
                    <a:pt x="856487" y="1888092"/>
                  </a:lnTo>
                  <a:lnTo>
                    <a:pt x="919660" y="1905811"/>
                  </a:lnTo>
                  <a:lnTo>
                    <a:pt x="985761" y="1921311"/>
                  </a:lnTo>
                  <a:lnTo>
                    <a:pt x="1051882" y="1934600"/>
                  </a:lnTo>
                  <a:lnTo>
                    <a:pt x="1119457" y="1945673"/>
                  </a:lnTo>
                  <a:lnTo>
                    <a:pt x="1188505" y="1954533"/>
                  </a:lnTo>
                  <a:lnTo>
                    <a:pt x="1259027" y="1960069"/>
                  </a:lnTo>
                  <a:lnTo>
                    <a:pt x="1331003" y="1964499"/>
                  </a:lnTo>
                  <a:lnTo>
                    <a:pt x="1402999" y="1965606"/>
                  </a:lnTo>
                  <a:lnTo>
                    <a:pt x="1474975" y="1964499"/>
                  </a:lnTo>
                  <a:lnTo>
                    <a:pt x="1546971" y="1960069"/>
                  </a:lnTo>
                  <a:lnTo>
                    <a:pt x="1616020" y="1954533"/>
                  </a:lnTo>
                  <a:lnTo>
                    <a:pt x="1685068" y="1945673"/>
                  </a:lnTo>
                  <a:lnTo>
                    <a:pt x="1752642" y="1934600"/>
                  </a:lnTo>
                  <a:lnTo>
                    <a:pt x="1820217" y="1921311"/>
                  </a:lnTo>
                  <a:lnTo>
                    <a:pt x="1884864" y="1905811"/>
                  </a:lnTo>
                  <a:lnTo>
                    <a:pt x="1948037" y="1888092"/>
                  </a:lnTo>
                  <a:lnTo>
                    <a:pt x="2011190" y="1869268"/>
                  </a:lnTo>
                  <a:lnTo>
                    <a:pt x="2071518" y="1847112"/>
                  </a:lnTo>
                  <a:lnTo>
                    <a:pt x="2130269" y="1823865"/>
                  </a:lnTo>
                  <a:lnTo>
                    <a:pt x="2241836" y="1770709"/>
                  </a:lnTo>
                  <a:lnTo>
                    <a:pt x="2294651" y="1740799"/>
                  </a:lnTo>
                  <a:lnTo>
                    <a:pt x="2344600" y="1710904"/>
                  </a:lnTo>
                  <a:lnTo>
                    <a:pt x="2394549" y="1677678"/>
                  </a:lnTo>
                  <a:lnTo>
                    <a:pt x="2440199" y="1643361"/>
                  </a:lnTo>
                  <a:lnTo>
                    <a:pt x="2484212" y="1607924"/>
                  </a:lnTo>
                  <a:lnTo>
                    <a:pt x="2526791" y="1571381"/>
                  </a:lnTo>
                  <a:lnTo>
                    <a:pt x="2565072" y="1532611"/>
                  </a:lnTo>
                  <a:lnTo>
                    <a:pt x="2601715" y="1492752"/>
                  </a:lnTo>
                  <a:lnTo>
                    <a:pt x="2635492" y="1451771"/>
                  </a:lnTo>
                  <a:lnTo>
                    <a:pt x="2666403" y="1408595"/>
                  </a:lnTo>
                  <a:lnTo>
                    <a:pt x="2694243" y="1365404"/>
                  </a:lnTo>
                  <a:lnTo>
                    <a:pt x="2719218" y="1321107"/>
                  </a:lnTo>
                  <a:lnTo>
                    <a:pt x="2741326" y="1274599"/>
                  </a:lnTo>
                  <a:lnTo>
                    <a:pt x="2760364" y="1228091"/>
                  </a:lnTo>
                  <a:lnTo>
                    <a:pt x="2776536" y="1180462"/>
                  </a:lnTo>
                  <a:lnTo>
                    <a:pt x="2788409" y="1131743"/>
                  </a:lnTo>
                  <a:lnTo>
                    <a:pt x="2797212" y="1083024"/>
                  </a:lnTo>
                  <a:lnTo>
                    <a:pt x="2802944" y="1033185"/>
                  </a:lnTo>
                  <a:lnTo>
                    <a:pt x="2804581" y="982239"/>
                  </a:lnTo>
                  <a:lnTo>
                    <a:pt x="2802944" y="931309"/>
                  </a:lnTo>
                  <a:lnTo>
                    <a:pt x="2797212" y="881470"/>
                  </a:lnTo>
                  <a:lnTo>
                    <a:pt x="2788409" y="832751"/>
                  </a:lnTo>
                  <a:lnTo>
                    <a:pt x="2776536" y="784016"/>
                  </a:lnTo>
                  <a:lnTo>
                    <a:pt x="2760364" y="736403"/>
                  </a:lnTo>
                  <a:lnTo>
                    <a:pt x="2741326" y="689895"/>
                  </a:lnTo>
                  <a:lnTo>
                    <a:pt x="2719218" y="644493"/>
                  </a:lnTo>
                  <a:lnTo>
                    <a:pt x="2694243" y="600196"/>
                  </a:lnTo>
                  <a:lnTo>
                    <a:pt x="2666403" y="555899"/>
                  </a:lnTo>
                  <a:lnTo>
                    <a:pt x="2635492" y="513752"/>
                  </a:lnTo>
                  <a:lnTo>
                    <a:pt x="2601715" y="472909"/>
                  </a:lnTo>
                  <a:lnTo>
                    <a:pt x="2565072" y="432988"/>
                  </a:lnTo>
                  <a:lnTo>
                    <a:pt x="2526791" y="394296"/>
                  </a:lnTo>
                  <a:lnTo>
                    <a:pt x="2484212" y="357753"/>
                  </a:lnTo>
                  <a:lnTo>
                    <a:pt x="2440199" y="322285"/>
                  </a:lnTo>
                  <a:lnTo>
                    <a:pt x="2394549" y="287891"/>
                  </a:lnTo>
                  <a:lnTo>
                    <a:pt x="2344600" y="254726"/>
                  </a:lnTo>
                  <a:lnTo>
                    <a:pt x="2294651" y="224785"/>
                  </a:lnTo>
                  <a:lnTo>
                    <a:pt x="2241836" y="194845"/>
                  </a:lnTo>
                  <a:lnTo>
                    <a:pt x="2185950" y="167207"/>
                  </a:lnTo>
                  <a:lnTo>
                    <a:pt x="2130269" y="141719"/>
                  </a:lnTo>
                  <a:lnTo>
                    <a:pt x="2071518" y="118534"/>
                  </a:lnTo>
                  <a:lnTo>
                    <a:pt x="2011190" y="96270"/>
                  </a:lnTo>
                  <a:lnTo>
                    <a:pt x="1948037" y="77538"/>
                  </a:lnTo>
                  <a:lnTo>
                    <a:pt x="1884864" y="59727"/>
                  </a:lnTo>
                  <a:lnTo>
                    <a:pt x="1820217" y="44220"/>
                  </a:lnTo>
                  <a:lnTo>
                    <a:pt x="1752642" y="31015"/>
                  </a:lnTo>
                  <a:lnTo>
                    <a:pt x="1685068" y="19960"/>
                  </a:lnTo>
                  <a:lnTo>
                    <a:pt x="1616020" y="11055"/>
                  </a:lnTo>
                  <a:lnTo>
                    <a:pt x="1546971" y="5527"/>
                  </a:lnTo>
                  <a:lnTo>
                    <a:pt x="1474975" y="1074"/>
                  </a:lnTo>
                  <a:lnTo>
                    <a:pt x="1402999" y="0"/>
                  </a:lnTo>
                  <a:close/>
                </a:path>
              </a:pathLst>
            </a:custGeom>
            <a:solidFill>
              <a:srgbClr val="F7F81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685783"/>
              <a:endParaRPr lang="en-IN" dirty="0">
                <a:solidFill>
                  <a:srgbClr val="262626"/>
                </a:solidFill>
              </a:endParaRPr>
            </a:p>
          </p:txBody>
        </p:sp>
        <p:sp>
          <p:nvSpPr>
            <p:cNvPr id="13" name="object 5"/>
            <p:cNvSpPr>
              <a:spLocks noChangeArrowheads="1"/>
            </p:cNvSpPr>
            <p:nvPr/>
          </p:nvSpPr>
          <p:spPr bwMode="auto">
            <a:xfrm>
              <a:off x="943438" y="1762202"/>
              <a:ext cx="2033679" cy="2175717"/>
            </a:xfrm>
            <a:prstGeom prst="rect">
              <a:avLst/>
            </a:prstGeom>
            <a:blipFill dpi="0" rotWithShape="1">
              <a:blip r:embed="rId4"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783"/>
              <a:endParaRPr lang="en-US" dirty="0">
                <a:solidFill>
                  <a:srgbClr val="262626"/>
                </a:solidFill>
              </a:endParaRPr>
            </a:p>
          </p:txBody>
        </p:sp>
      </p:grpSp>
      <p:sp>
        <p:nvSpPr>
          <p:cNvPr id="15" name="TextBox 14"/>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Url</a:t>
            </a:r>
            <a:endParaRPr lang="en-IN" sz="1200" dirty="0">
              <a:solidFill>
                <a:srgbClr val="0070C0"/>
              </a:solidFill>
              <a:latin typeface="Tahoma" pitchFamily="34" charset="0"/>
              <a:ea typeface="Tahoma" pitchFamily="34" charset="0"/>
              <a:cs typeface="Tahoma" pitchFamily="34" charset="0"/>
            </a:endParaRPr>
          </a:p>
        </p:txBody>
      </p:sp>
      <p:sp>
        <p:nvSpPr>
          <p:cNvPr id="12" name="TextBox 11"/>
          <p:cNvSpPr txBox="1"/>
          <p:nvPr userDrawn="1"/>
        </p:nvSpPr>
        <p:spPr>
          <a:xfrm>
            <a:off x="3434408" y="1064248"/>
            <a:ext cx="2091224" cy="1200329"/>
          </a:xfrm>
          <a:prstGeom prst="rect">
            <a:avLst/>
          </a:prstGeom>
          <a:noFill/>
        </p:spPr>
        <p:txBody>
          <a:bodyPr wrap="square" rtlCol="0">
            <a:spAutoFit/>
          </a:bodyPr>
          <a:lstStyle/>
          <a:p>
            <a:pPr algn="ctr" defTabSz="685800"/>
            <a:r>
              <a:rPr lang="en-IN" sz="1200" dirty="0">
                <a:solidFill>
                  <a:srgbClr val="262626"/>
                </a:solidFill>
                <a:latin typeface="Tahoma" pitchFamily="34" charset="0"/>
                <a:ea typeface="Tahoma" pitchFamily="34" charset="0"/>
                <a:cs typeface="Tahoma" pitchFamily="34" charset="0"/>
              </a:rPr>
              <a:t>Hello There!!</a:t>
            </a:r>
          </a:p>
          <a:p>
            <a:pPr algn="ctr" defTabSz="685800"/>
            <a:r>
              <a:rPr lang="en-IN" sz="1200" dirty="0">
                <a:solidFill>
                  <a:srgbClr val="262626"/>
                </a:solidFill>
                <a:latin typeface="Tahoma" pitchFamily="34" charset="0"/>
                <a:ea typeface="Tahoma" pitchFamily="34" charset="0"/>
                <a:cs typeface="Tahoma" pitchFamily="34" charset="0"/>
              </a:rPr>
              <a:t>My name is Annie. </a:t>
            </a:r>
            <a:br>
              <a:rPr lang="en-IN" sz="1200" dirty="0">
                <a:solidFill>
                  <a:srgbClr val="262626"/>
                </a:solidFill>
                <a:latin typeface="Tahoma" pitchFamily="34" charset="0"/>
                <a:ea typeface="Tahoma" pitchFamily="34" charset="0"/>
                <a:cs typeface="Tahoma" pitchFamily="34" charset="0"/>
              </a:rPr>
            </a:br>
            <a:r>
              <a:rPr lang="en-IN" sz="1200" dirty="0">
                <a:solidFill>
                  <a:srgbClr val="262626"/>
                </a:solidFill>
                <a:latin typeface="Tahoma" pitchFamily="34" charset="0"/>
                <a:ea typeface="Tahoma" pitchFamily="34" charset="0"/>
                <a:cs typeface="Tahoma" pitchFamily="34" charset="0"/>
              </a:rPr>
              <a:t>I love quizzes and</a:t>
            </a:r>
          </a:p>
          <a:p>
            <a:pPr algn="ctr" defTabSz="685800"/>
            <a:r>
              <a:rPr lang="en-IN" sz="1200" dirty="0">
                <a:solidFill>
                  <a:srgbClr val="262626"/>
                </a:solidFill>
                <a:latin typeface="Tahoma" pitchFamily="34" charset="0"/>
                <a:ea typeface="Tahoma" pitchFamily="34" charset="0"/>
                <a:cs typeface="Tahoma" pitchFamily="34" charset="0"/>
              </a:rPr>
              <a:t>puzzles and I am here to make you guys think and answer my questions.</a:t>
            </a:r>
          </a:p>
        </p:txBody>
      </p:sp>
      <p:sp>
        <p:nvSpPr>
          <p:cNvPr id="14" name="Oval Callout 13"/>
          <p:cNvSpPr/>
          <p:nvPr userDrawn="1"/>
        </p:nvSpPr>
        <p:spPr>
          <a:xfrm>
            <a:off x="3329313" y="986319"/>
            <a:ext cx="2301413" cy="1520575"/>
          </a:xfrm>
          <a:prstGeom prst="wedgeEllipseCallout">
            <a:avLst>
              <a:gd name="adj1" fmla="val -66422"/>
              <a:gd name="adj2" fmla="val 5292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IN" sz="1350" dirty="0">
              <a:solidFill>
                <a:prstClr val="white"/>
              </a:solidFill>
            </a:endParaRPr>
          </a:p>
        </p:txBody>
      </p:sp>
    </p:spTree>
    <p:extLst>
      <p:ext uri="{BB962C8B-B14F-4D97-AF65-F5344CB8AC3E}">
        <p14:creationId xmlns:p14="http://schemas.microsoft.com/office/powerpoint/2010/main" val="1831442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Question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4"/>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6048" t="12250" r="7770" b="10751"/>
          <a:stretch/>
        </p:blipFill>
        <p:spPr>
          <a:xfrm>
            <a:off x="2133353" y="1131590"/>
            <a:ext cx="4752528" cy="3668619"/>
          </a:xfrm>
          <a:prstGeom prst="rect">
            <a:avLst/>
          </a:prstGeom>
        </p:spPr>
      </p:pic>
      <p:sp>
        <p:nvSpPr>
          <p:cNvPr id="10" name="Rectangle 9"/>
          <p:cNvSpPr/>
          <p:nvPr userDrawn="1"/>
        </p:nvSpPr>
        <p:spPr>
          <a:xfrm>
            <a:off x="3282613" y="761226"/>
            <a:ext cx="2165978" cy="477054"/>
          </a:xfrm>
          <a:prstGeom prst="rect">
            <a:avLst/>
          </a:prstGeom>
        </p:spPr>
        <p:txBody>
          <a:bodyPr wrap="none">
            <a:spAutoFit/>
          </a:bodyPr>
          <a:lstStyle/>
          <a:p>
            <a:pPr defTabSz="685766"/>
            <a:r>
              <a:rPr lang="en-IN" sz="2500" b="1" dirty="0">
                <a:solidFill>
                  <a:srgbClr val="002060"/>
                </a:solidFill>
                <a:latin typeface="Castellar" pitchFamily="18" charset="0"/>
              </a:rPr>
              <a:t>Questions</a:t>
            </a:r>
          </a:p>
        </p:txBody>
      </p:sp>
      <p:sp>
        <p:nvSpPr>
          <p:cNvPr id="9"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8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8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Url</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881543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Hands - 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2"/>
          <p:cNvPicPr>
            <a:picLocks noChangeAspect="1" noChangeArrowheads="1"/>
          </p:cNvPicPr>
          <p:nvPr userDrawn="1"/>
        </p:nvPicPr>
        <p:blipFill>
          <a:blip r:embed="rId4" cstate="email">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982166" y="1425362"/>
            <a:ext cx="4911175" cy="2790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Url</a:t>
            </a:r>
            <a:endParaRPr lang="en-IN" sz="1200" dirty="0">
              <a:solidFill>
                <a:srgbClr val="0070C0"/>
              </a:solidFill>
              <a:latin typeface="Tahoma" pitchFamily="34" charset="0"/>
              <a:ea typeface="Tahoma" pitchFamily="34" charset="0"/>
              <a:cs typeface="Tahoma" pitchFamily="34" charset="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16777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rther Reading">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Url</a:t>
            </a:r>
            <a:endParaRPr lang="en-IN" sz="1200" dirty="0">
              <a:solidFill>
                <a:srgbClr val="0070C0"/>
              </a:solidFill>
              <a:latin typeface="Tahoma" pitchFamily="34" charset="0"/>
              <a:ea typeface="Tahoma" pitchFamily="34" charset="0"/>
              <a:cs typeface="Tahoma" pitchFamily="34" charset="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2" name="Picture 11"/>
          <p:cNvPicPr>
            <a:picLocks noChangeAspect="1"/>
          </p:cNvPicPr>
          <p:nvPr userDrawn="1"/>
        </p:nvPicPr>
        <p:blipFill rotWithShape="1">
          <a:blip r:embed="rId4" cstate="print">
            <a:lum bright="70000" contrast="-70000"/>
            <a:extLst>
              <a:ext uri="{28A0092B-C50C-407E-A947-70E740481C1C}">
                <a14:useLocalDpi xmlns:a14="http://schemas.microsoft.com/office/drawing/2010/main" val="0"/>
              </a:ext>
            </a:extLst>
          </a:blip>
          <a:srcRect t="13581" r="3827" b="9027"/>
          <a:stretch/>
        </p:blipFill>
        <p:spPr>
          <a:xfrm>
            <a:off x="4680992" y="1265981"/>
            <a:ext cx="3744416" cy="3013258"/>
          </a:xfrm>
          <a:prstGeom prst="rect">
            <a:avLst/>
          </a:prstGeom>
        </p:spPr>
      </p:pic>
    </p:spTree>
    <p:extLst>
      <p:ext uri="{BB962C8B-B14F-4D97-AF65-F5344CB8AC3E}">
        <p14:creationId xmlns:p14="http://schemas.microsoft.com/office/powerpoint/2010/main" val="3245545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genda for the next clas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p:cNvPicPr>
            <a:picLocks noChangeAspect="1"/>
          </p:cNvPicPr>
          <p:nvPr userDrawn="1"/>
        </p:nvPicPr>
        <p:blipFill>
          <a:blip r:embed="rId4" cstate="print">
            <a:clrChange>
              <a:clrFrom>
                <a:srgbClr val="FFFFFF"/>
              </a:clrFrom>
              <a:clrTo>
                <a:srgbClr val="FFFFFF">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605325" y="698983"/>
            <a:ext cx="5424375" cy="4068281"/>
          </a:xfrm>
          <a:prstGeom prst="rect">
            <a:avLst/>
          </a:prstGeom>
        </p:spPr>
      </p:pic>
      <p:sp>
        <p:nvSpPr>
          <p:cNvPr id="7" name="TextBox 6"/>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Url</a:t>
            </a:r>
            <a:endParaRPr lang="en-IN" sz="1200" dirty="0">
              <a:solidFill>
                <a:srgbClr val="0070C0"/>
              </a:solidFill>
              <a:latin typeface="Tahoma" pitchFamily="34" charset="0"/>
              <a:ea typeface="Tahoma" pitchFamily="34" charset="0"/>
              <a:cs typeface="Tahoma" pitchFamily="34" charset="0"/>
            </a:endParaRPr>
          </a:p>
        </p:txBody>
      </p:sp>
      <p:sp>
        <p:nvSpPr>
          <p:cNvPr id="9"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0001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ssignment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a:blip r:embed="rId4" cstate="print">
            <a:clrChange>
              <a:clrFrom>
                <a:srgbClr val="FFFDFE"/>
              </a:clrFrom>
              <a:clrTo>
                <a:srgbClr val="FFFDFE">
                  <a:alpha val="0"/>
                </a:srgbClr>
              </a:clrTo>
            </a:clrChange>
            <a:lum bright="70000" contrast="-70000"/>
            <a:extLst>
              <a:ext uri="{28A0092B-C50C-407E-A947-70E740481C1C}">
                <a14:useLocalDpi xmlns:a14="http://schemas.microsoft.com/office/drawing/2010/main" val="0"/>
              </a:ext>
            </a:extLst>
          </a:blip>
          <a:stretch>
            <a:fillRect/>
          </a:stretch>
        </p:blipFill>
        <p:spPr>
          <a:xfrm>
            <a:off x="1243685" y="555627"/>
            <a:ext cx="6624736" cy="4161000"/>
          </a:xfrm>
          <a:prstGeom prst="rect">
            <a:avLst/>
          </a:prstGeom>
        </p:spPr>
      </p:pic>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Url</a:t>
            </a:r>
            <a:endParaRPr lang="en-IN" sz="1200" dirty="0">
              <a:solidFill>
                <a:srgbClr val="0070C0"/>
              </a:solidFill>
              <a:latin typeface="Tahoma" pitchFamily="34" charset="0"/>
              <a:ea typeface="Tahoma" pitchFamily="34" charset="0"/>
              <a:cs typeface="Tahoma" pitchFamily="34" charset="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34687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userDrawn="1"/>
        </p:nvSpPr>
        <p:spPr>
          <a:xfrm>
            <a:off x="0" y="0"/>
            <a:ext cx="9144000" cy="5143499"/>
          </a:xfrm>
          <a:prstGeom prst="rect">
            <a:avLst/>
          </a:prstGeom>
          <a:blipFill>
            <a:blip r:embed="rId2" cstate="print"/>
            <a:stretch>
              <a:fillRect/>
            </a:stretch>
          </a:blipFill>
        </p:spPr>
        <p:txBody>
          <a:bodyPr wrap="square" lIns="0" tIns="0" rIns="0" bIns="0" rtlCol="0">
            <a:spAutoFit/>
          </a:bodyPr>
          <a:lstStyle/>
          <a:p>
            <a:endParaRPr dirty="0"/>
          </a:p>
        </p:txBody>
      </p:sp>
      <p:sp>
        <p:nvSpPr>
          <p:cNvPr id="17" name="bk object 17"/>
          <p:cNvSpPr/>
          <p:nvPr/>
        </p:nvSpPr>
        <p:spPr>
          <a:xfrm>
            <a:off x="0" y="598551"/>
            <a:ext cx="466725" cy="82550"/>
          </a:xfrm>
          <a:custGeom>
            <a:avLst/>
            <a:gdLst/>
            <a:ahLst/>
            <a:cxnLst/>
            <a:rect l="l" t="t" r="r" b="b"/>
            <a:pathLst>
              <a:path w="466725" h="82550">
                <a:moveTo>
                  <a:pt x="0" y="82296"/>
                </a:moveTo>
                <a:lnTo>
                  <a:pt x="466344" y="82296"/>
                </a:lnTo>
                <a:lnTo>
                  <a:pt x="466344" y="0"/>
                </a:lnTo>
                <a:lnTo>
                  <a:pt x="0" y="0"/>
                </a:lnTo>
                <a:lnTo>
                  <a:pt x="0" y="82296"/>
                </a:lnTo>
                <a:close/>
              </a:path>
            </a:pathLst>
          </a:custGeom>
          <a:solidFill>
            <a:srgbClr val="5C9B1D"/>
          </a:solidFill>
        </p:spPr>
        <p:txBody>
          <a:bodyPr wrap="square" lIns="0" tIns="0" rIns="0" bIns="0" rtlCol="0">
            <a:spAutoFit/>
          </a:bodyPr>
          <a:lstStyle/>
          <a:p>
            <a:endParaRPr dirty="0"/>
          </a:p>
        </p:txBody>
      </p:sp>
      <p:sp>
        <p:nvSpPr>
          <p:cNvPr id="2" name="Holder 2"/>
          <p:cNvSpPr>
            <a:spLocks noGrp="1"/>
          </p:cNvSpPr>
          <p:nvPr>
            <p:ph type="title"/>
          </p:nvPr>
        </p:nvSpPr>
        <p:spPr/>
        <p:txBody>
          <a:bodyPr lIns="0" tIns="0" rIns="0" bIns="0"/>
          <a:lstStyle>
            <a:lvl1pPr>
              <a:defRPr sz="2600">
                <a:solidFill>
                  <a:srgbClr val="252525"/>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400" b="1">
                <a:solidFill>
                  <a:schemeClr val="bg1"/>
                </a:solidFill>
                <a:latin typeface="Tahoma"/>
                <a:cs typeface="Tahoma"/>
              </a:defRPr>
            </a:lvl1pPr>
          </a:lstStyle>
          <a:p>
            <a:endParaRPr/>
          </a:p>
        </p:txBody>
      </p:sp>
      <p:pic>
        <p:nvPicPr>
          <p:cNvPr id="10" name="Picture 9" descr="edureka logol.jpg"/>
          <p:cNvPicPr>
            <a:picLocks noChangeAspect="1"/>
          </p:cNvPicPr>
          <p:nvPr userDrawn="1"/>
        </p:nvPicPr>
        <p:blipFill rotWithShape="1">
          <a:blip r:embed="rId3" cstate="print"/>
          <a:srcRect b="11556"/>
          <a:stretch/>
        </p:blipFill>
        <p:spPr>
          <a:xfrm>
            <a:off x="7277088" y="209550"/>
            <a:ext cx="1714512" cy="381000"/>
          </a:xfrm>
          <a:prstGeom prst="rect">
            <a:avLst/>
          </a:prstGeom>
        </p:spPr>
      </p:pic>
      <p:sp>
        <p:nvSpPr>
          <p:cNvPr id="11" name="TextBox 10"/>
          <p:cNvSpPr txBox="1"/>
          <p:nvPr userDrawn="1"/>
        </p:nvSpPr>
        <p:spPr>
          <a:xfrm>
            <a:off x="0" y="4810125"/>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p:cNvSpPr txBox="1"/>
          <p:nvPr userDrawn="1"/>
        </p:nvSpPr>
        <p:spPr>
          <a:xfrm>
            <a:off x="6896100" y="4803978"/>
            <a:ext cx="2819400" cy="276999"/>
          </a:xfrm>
          <a:prstGeom prst="rect">
            <a:avLst/>
          </a:prstGeom>
          <a:noFill/>
        </p:spPr>
        <p:txBody>
          <a:bodyPr wrap="square" rtlCol="0">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www.edureka.co/python</a:t>
            </a: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Pre-wor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userDrawn="1"/>
        </p:nvPicPr>
        <p:blipFill>
          <a:blip r:embed="rId4" cstate="print">
            <a:lum bright="70000" contrast="-70000"/>
          </a:blip>
          <a:stretch>
            <a:fillRect/>
          </a:stretch>
        </p:blipFill>
        <p:spPr>
          <a:xfrm>
            <a:off x="2600528" y="923497"/>
            <a:ext cx="3743325" cy="3668757"/>
          </a:xfrm>
          <a:prstGeom prst="rect">
            <a:avLst/>
          </a:prstGeom>
        </p:spPr>
      </p:pic>
      <p:sp>
        <p:nvSpPr>
          <p:cNvPr id="7" name="TextBox 6"/>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Url</a:t>
            </a:r>
            <a:endParaRPr lang="en-IN" sz="1200" dirty="0">
              <a:solidFill>
                <a:srgbClr val="0070C0"/>
              </a:solidFill>
              <a:latin typeface="Tahoma" pitchFamily="34" charset="0"/>
              <a:ea typeface="Tahoma" pitchFamily="34" charset="0"/>
              <a:cs typeface="Tahoma" pitchFamily="34" charset="0"/>
            </a:endParaRPr>
          </a:p>
        </p:txBody>
      </p:sp>
      <p:sp>
        <p:nvSpPr>
          <p:cNvPr id="10"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94641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Surve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userDrawn="1"/>
        </p:nvSpPr>
        <p:spPr>
          <a:xfrm>
            <a:off x="533400" y="819150"/>
            <a:ext cx="8305800" cy="954107"/>
          </a:xfrm>
          <a:prstGeom prst="rect">
            <a:avLst/>
          </a:prstGeom>
        </p:spPr>
        <p:txBody>
          <a:bodyPr wrap="square">
            <a:spAutoFit/>
          </a:bodyPr>
          <a:lstStyle/>
          <a:p>
            <a:pPr defTabSz="685800"/>
            <a:r>
              <a:rPr lang="en-IN" sz="1400" dirty="0" smtClean="0">
                <a:solidFill>
                  <a:srgbClr val="262626"/>
                </a:solidFill>
                <a:latin typeface="Tahoma" pitchFamily="34" charset="0"/>
                <a:ea typeface="Tahoma" pitchFamily="34" charset="0"/>
                <a:cs typeface="Tahoma" pitchFamily="34" charset="0"/>
              </a:rPr>
              <a:t>Your feedback is important to us, be it a compliment, a suggestion or a complaint. It helps us to make the course better!</a:t>
            </a:r>
            <a:br>
              <a:rPr lang="en-IN" sz="1400" dirty="0" smtClean="0">
                <a:solidFill>
                  <a:srgbClr val="262626"/>
                </a:solidFill>
                <a:latin typeface="Tahoma" pitchFamily="34" charset="0"/>
                <a:ea typeface="Tahoma" pitchFamily="34" charset="0"/>
                <a:cs typeface="Tahoma" pitchFamily="34" charset="0"/>
              </a:rPr>
            </a:br>
            <a:r>
              <a:rPr lang="en-IN" sz="1400" dirty="0" smtClean="0">
                <a:solidFill>
                  <a:srgbClr val="262626"/>
                </a:solidFill>
                <a:latin typeface="Tahoma" pitchFamily="34" charset="0"/>
                <a:ea typeface="Tahoma" pitchFamily="34" charset="0"/>
                <a:cs typeface="Tahoma" pitchFamily="34" charset="0"/>
              </a:rPr>
              <a:t/>
            </a:r>
            <a:br>
              <a:rPr lang="en-IN" sz="1400" dirty="0" smtClean="0">
                <a:solidFill>
                  <a:srgbClr val="262626"/>
                </a:solidFill>
                <a:latin typeface="Tahoma" pitchFamily="34" charset="0"/>
                <a:ea typeface="Tahoma" pitchFamily="34" charset="0"/>
                <a:cs typeface="Tahoma" pitchFamily="34" charset="0"/>
              </a:rPr>
            </a:br>
            <a:r>
              <a:rPr lang="en-IN" sz="1400" dirty="0" smtClean="0">
                <a:solidFill>
                  <a:srgbClr val="262626"/>
                </a:solidFill>
                <a:latin typeface="Tahoma" pitchFamily="34" charset="0"/>
                <a:ea typeface="Tahoma" pitchFamily="34" charset="0"/>
                <a:cs typeface="Tahoma" pitchFamily="34" charset="0"/>
              </a:rPr>
              <a:t>Please spare few minutes to take the survey after the webinar. </a:t>
            </a: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Url</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155771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Url</a:t>
            </a:r>
            <a:endParaRPr lang="en-IN" sz="1200" dirty="0">
              <a:solidFill>
                <a:srgbClr val="0070C0"/>
              </a:solidFill>
              <a:latin typeface="Tahoma" pitchFamily="34" charset="0"/>
              <a:ea typeface="Tahoma" pitchFamily="34" charset="0"/>
              <a:cs typeface="Tahoma" pitchFamily="34" charset="0"/>
            </a:endParaRPr>
          </a:p>
        </p:txBody>
      </p:sp>
      <p:pic>
        <p:nvPicPr>
          <p:cNvPr id="10" name="Picture 9"/>
          <p:cNvPicPr>
            <a:picLocks noChangeAspect="1"/>
          </p:cNvPicPr>
          <p:nvPr userDrawn="1"/>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 y="-1"/>
            <a:ext cx="9144001" cy="5147673"/>
          </a:xfrm>
          <a:prstGeom prst="rect">
            <a:avLst/>
          </a:prstGeom>
        </p:spPr>
      </p:pic>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200900" y="101586"/>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5005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Url</a:t>
            </a:r>
            <a:endParaRPr lang="en-IN" sz="1200" dirty="0">
              <a:solidFill>
                <a:srgbClr val="0070C0"/>
              </a:solidFill>
              <a:latin typeface="Tahoma" pitchFamily="34" charset="0"/>
              <a:ea typeface="Tahoma" pitchFamily="34" charset="0"/>
              <a:cs typeface="Tahoma" pitchFamily="34" charset="0"/>
            </a:endParaRPr>
          </a:p>
        </p:txBody>
      </p:sp>
      <p:pic>
        <p:nvPicPr>
          <p:cNvPr id="10" name="Picture 2" descr="copyright stamp - stock photo"/>
          <p:cNvPicPr>
            <a:picLocks noChangeAspect="1" noChangeArrowheads="1"/>
          </p:cNvPicPr>
          <p:nvPr userDrawn="1"/>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315076" y="729258"/>
            <a:ext cx="4226401" cy="441424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533400" y="819150"/>
            <a:ext cx="8305800" cy="954107"/>
          </a:xfrm>
          <a:prstGeom prst="rect">
            <a:avLst/>
          </a:prstGeom>
        </p:spPr>
        <p:txBody>
          <a:bodyPr wrap="square">
            <a:spAutoFit/>
          </a:bodyPr>
          <a:lstStyle/>
          <a:p>
            <a:pPr defTabSz="685800"/>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rPr>
              <a:t>This courseware is copyright © edureka 2014. Any reproduction without expressed written</a:t>
            </a:r>
          </a:p>
          <a:p>
            <a:pPr defTabSz="685800"/>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rPr>
              <a:t>permission from edureka is strictly forbidden. PMI members, credential holders, and REP’s</a:t>
            </a:r>
          </a:p>
          <a:p>
            <a:pPr defTabSz="685800"/>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rPr>
              <a:t>who Engage in unauthorized duplication of the courseware will be held duly accountable by</a:t>
            </a:r>
          </a:p>
          <a:p>
            <a:pPr defTabSz="685800"/>
            <a:r>
              <a:rPr lang="en-US" sz="1400" dirty="0" smtClean="0">
                <a:solidFill>
                  <a:srgbClr val="262626"/>
                </a:solidFill>
                <a:latin typeface="Tahoma" panose="020B0604030504040204" pitchFamily="34" charset="0"/>
                <a:ea typeface="Tahoma" panose="020B0604030504040204" pitchFamily="34" charset="0"/>
                <a:cs typeface="Tahoma" panose="020B0604030504040204" pitchFamily="34" charset="0"/>
              </a:rPr>
              <a:t>the PMI Ethics Committee.</a:t>
            </a:r>
            <a:endParaRPr lang="en-IN" sz="14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08914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ference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Url</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526403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Formula">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Url</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34547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What’s within the LM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783"/>
            <a:r>
              <a:rPr lang="en-US" sz="1200" dirty="0" smtClean="0">
                <a:solidFill>
                  <a:srgbClr val="0070C0"/>
                </a:solidFill>
                <a:latin typeface="Tahoma" pitchFamily="34" charset="0"/>
                <a:ea typeface="Tahoma" pitchFamily="34" charset="0"/>
                <a:cs typeface="Tahoma" pitchFamily="34" charset="0"/>
              </a:rPr>
              <a:t>Course Url</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79855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endParaRPr lang="en-US"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3"/>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0"/>
          <p:cNvSpPr txBox="1"/>
          <p:nvPr userDrawn="1"/>
        </p:nvSpPr>
        <p:spPr>
          <a:xfrm>
            <a:off x="34925" y="4795841"/>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66">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66">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userDrawn="1"/>
        </p:nvSpPr>
        <p:spPr>
          <a:xfrm>
            <a:off x="5181600" y="4767264"/>
            <a:ext cx="4038600"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800"/>
            <a:r>
              <a:rPr lang="en-US" sz="1200" dirty="0" smtClean="0">
                <a:solidFill>
                  <a:srgbClr val="0070C0"/>
                </a:solidFill>
                <a:latin typeface="Tahoma" pitchFamily="34" charset="0"/>
                <a:ea typeface="Tahoma" pitchFamily="34" charset="0"/>
                <a:cs typeface="Tahoma" pitchFamily="34" charset="0"/>
              </a:rPr>
              <a:t>www.edureka.co/pentaho-business-intelligence-training</a:t>
            </a:r>
            <a:endParaRPr lang="en-IN" sz="1200" dirty="0">
              <a:solidFill>
                <a:srgbClr val="0070C0"/>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934047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7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endParaRPr lang="en-US"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3"/>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0"/>
          <p:cNvSpPr txBox="1"/>
          <p:nvPr userDrawn="1"/>
        </p:nvSpPr>
        <p:spPr>
          <a:xfrm>
            <a:off x="34925" y="4795841"/>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66">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66">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10"/>
          <p:cNvSpPr txBox="1"/>
          <p:nvPr userDrawn="1"/>
        </p:nvSpPr>
        <p:spPr>
          <a:xfrm>
            <a:off x="34925" y="4795839"/>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8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8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89836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 preserve="1">
  <p:cSld name="2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7950" y="142280"/>
            <a:ext cx="8403020" cy="514350"/>
          </a:xfrm>
        </p:spPr>
        <p:txBody>
          <a:bodyPr anchor="ctr" anchorCtr="0">
            <a:normAutofit/>
          </a:bodyPr>
          <a:lstStyle>
            <a:lvl1pPr algn="l">
              <a:defRPr sz="2600" b="0" baseline="0">
                <a:solidFill>
                  <a:schemeClr val="tx1">
                    <a:lumMod val="85000"/>
                    <a:lumOff val="15000"/>
                  </a:schemeClr>
                </a:solidFill>
              </a:defRPr>
            </a:lvl1pPr>
          </a:lstStyle>
          <a:p>
            <a:r>
              <a:rPr lang="en-US" dirty="0" smtClean="0"/>
              <a:t>How it Works?</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graphicFrame>
        <p:nvGraphicFramePr>
          <p:cNvPr id="22" name="Table 21"/>
          <p:cNvGraphicFramePr>
            <a:graphicFrameLocks noGrp="1"/>
          </p:cNvGraphicFramePr>
          <p:nvPr userDrawn="1">
            <p:extLst/>
          </p:nvPr>
        </p:nvGraphicFramePr>
        <p:xfrm>
          <a:off x="456714" y="574982"/>
          <a:ext cx="6059016" cy="4457700"/>
        </p:xfrm>
        <a:graphic>
          <a:graphicData uri="http://schemas.openxmlformats.org/drawingml/2006/table">
            <a:tbl>
              <a:tblPr firstRow="1" bandRow="1"/>
              <a:tblGrid>
                <a:gridCol w="1066800"/>
                <a:gridCol w="4992216"/>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Module Wise Quiz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Project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bl>
          </a:graphicData>
        </a:graphic>
      </p:graphicFrame>
      <p:grpSp>
        <p:nvGrpSpPr>
          <p:cNvPr id="23" name="Group 22"/>
          <p:cNvGrpSpPr/>
          <p:nvPr userDrawn="1"/>
        </p:nvGrpSpPr>
        <p:grpSpPr>
          <a:xfrm>
            <a:off x="533400" y="742950"/>
            <a:ext cx="965632" cy="4114800"/>
            <a:chOff x="533400" y="895350"/>
            <a:chExt cx="965632" cy="4114800"/>
          </a:xfrm>
        </p:grpSpPr>
        <p:pic>
          <p:nvPicPr>
            <p:cNvPr id="24" name="Picture 23"/>
            <p:cNvPicPr>
              <a:picLocks noChangeAspect="1"/>
            </p:cNvPicPr>
            <p:nvPr/>
          </p:nvPicPr>
          <p:blipFill>
            <a:blip r:embed="rId3"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25" name="Group 24"/>
            <p:cNvGrpSpPr/>
            <p:nvPr/>
          </p:nvGrpSpPr>
          <p:grpSpPr>
            <a:xfrm>
              <a:off x="762000" y="2296350"/>
              <a:ext cx="720000" cy="504000"/>
              <a:chOff x="5659045" y="1210738"/>
              <a:chExt cx="2153043" cy="1368288"/>
            </a:xfrm>
          </p:grpSpPr>
          <p:pic>
            <p:nvPicPr>
              <p:cNvPr id="30" name="Picture 29"/>
              <p:cNvPicPr>
                <a:picLocks noChangeAspect="1"/>
              </p:cNvPicPr>
              <p:nvPr/>
            </p:nvPicPr>
            <p:blipFill>
              <a:blip r:embed="rId4" cstate="email">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31" name="Picture 30"/>
              <p:cNvPicPr>
                <a:picLocks noChangeAspect="1"/>
              </p:cNvPicPr>
              <p:nvPr/>
            </p:nvPicPr>
            <p:blipFill>
              <a:blip r:embed="rId5"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26" name="Picture 2" descr="http://www.thewellatlentrise.org/img/quiz.png"/>
            <p:cNvPicPr>
              <a:picLocks noChangeAspect="1" noChangeArrowheads="1"/>
            </p:cNvPicPr>
            <p:nvPr/>
          </p:nvPicPr>
          <p:blipFill>
            <a:blip r:embed="rId6" cstate="email">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6"/>
            <p:cNvPicPr>
              <a:picLocks noChangeAspect="1"/>
            </p:cNvPicPr>
            <p:nvPr/>
          </p:nvPicPr>
          <p:blipFill>
            <a:blip r:embed="rId7"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28" name="Picture 27"/>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29" name="Picture 28"/>
            <p:cNvPicPr>
              <a:picLocks noChangeAspect="1"/>
            </p:cNvPicPr>
            <p:nvPr/>
          </p:nvPicPr>
          <p:blipFill>
            <a:blip r:embed="rId9"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sp>
        <p:nvSpPr>
          <p:cNvPr id="21" name="TextBox 10"/>
          <p:cNvSpPr txBox="1"/>
          <p:nvPr userDrawn="1"/>
        </p:nvSpPr>
        <p:spPr>
          <a:xfrm>
            <a:off x="34925" y="485358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32" name="TextBox 31"/>
          <p:cNvSpPr txBox="1"/>
          <p:nvPr userDrawn="1"/>
        </p:nvSpPr>
        <p:spPr>
          <a:xfrm>
            <a:off x="4876801" y="4804689"/>
            <a:ext cx="4280034"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www.edureka.co/android-development-certification-course</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20" name="Picture 7" descr="edureka logol.jpg"/>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8720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600">
                <a:solidFill>
                  <a:srgbClr val="252525"/>
                </a:solidFill>
                <a:latin typeface="Calibri"/>
                <a:cs typeface="Calibri"/>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59"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7223506" y="4840833"/>
            <a:ext cx="1668145" cy="184666"/>
          </a:xfrm>
        </p:spPr>
        <p:txBody>
          <a:bodyPr lIns="0" tIns="0" rIns="0" bIns="0"/>
          <a:lstStyle>
            <a:lvl1pPr>
              <a:defRPr sz="1200">
                <a:solidFill>
                  <a:srgbClr val="006FC0"/>
                </a:solidFill>
                <a:latin typeface="Tahoma"/>
                <a:cs typeface="Tahoma"/>
              </a:defRPr>
            </a:lvl1pPr>
          </a:lstStyle>
          <a:p>
            <a:pPr marL="12700"/>
            <a:r>
              <a:rPr lang="en-IN" spc="-5" dirty="0" smtClean="0"/>
              <a:t>ww</a:t>
            </a:r>
            <a:r>
              <a:rPr lang="en-IN" spc="-40" dirty="0" smtClean="0"/>
              <a:t>w</a:t>
            </a:r>
            <a:r>
              <a:rPr lang="en-IN" spc="-5" dirty="0" smtClean="0"/>
              <a:t>.edureka.</a:t>
            </a:r>
            <a:r>
              <a:rPr lang="en-IN" dirty="0" smtClean="0"/>
              <a:t>in/pyth</a:t>
            </a:r>
            <a:r>
              <a:rPr lang="en-IN" spc="-5" dirty="0" smtClean="0"/>
              <a:t>on</a:t>
            </a:r>
            <a:endParaRPr lang="en-IN"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pic>
        <p:nvPicPr>
          <p:cNvPr id="9" name="Picture 8" descr="edureka logol.jpg"/>
          <p:cNvPicPr>
            <a:picLocks noChangeAspect="1"/>
          </p:cNvPicPr>
          <p:nvPr userDrawn="1"/>
        </p:nvPicPr>
        <p:blipFill rotWithShape="1">
          <a:blip r:embed="rId2" cstate="print"/>
          <a:srcRect b="11556"/>
          <a:stretch/>
        </p:blipFill>
        <p:spPr>
          <a:xfrm>
            <a:off x="7277088" y="209550"/>
            <a:ext cx="1714512" cy="38100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stretch>
            <a:fillRect/>
          </a:stretch>
        </p:blipFill>
        <p:spPr>
          <a:xfrm>
            <a:off x="20551" y="15412"/>
            <a:ext cx="3498527" cy="2119045"/>
          </a:xfrm>
          <a:prstGeom prst="rect">
            <a:avLst/>
          </a:prstGeom>
        </p:spPr>
      </p:pic>
      <p:pic>
        <p:nvPicPr>
          <p:cNvPr id="8" name="Picture 7"/>
          <p:cNvPicPr>
            <a:picLocks noChangeAspect="1"/>
          </p:cNvPicPr>
          <p:nvPr userDrawn="1"/>
        </p:nvPicPr>
        <p:blipFill>
          <a:blip r:embed="rId3" cstate="print"/>
          <a:stretch>
            <a:fillRect/>
          </a:stretch>
        </p:blipFill>
        <p:spPr>
          <a:xfrm>
            <a:off x="3503486" y="15411"/>
            <a:ext cx="5624418" cy="2119122"/>
          </a:xfrm>
          <a:prstGeom prst="rect">
            <a:avLst/>
          </a:prstGeom>
        </p:spPr>
      </p:pic>
      <p:pic>
        <p:nvPicPr>
          <p:cNvPr id="9" name="Picture 8"/>
          <p:cNvPicPr>
            <a:picLocks noChangeAspect="1"/>
          </p:cNvPicPr>
          <p:nvPr userDrawn="1"/>
        </p:nvPicPr>
        <p:blipFill>
          <a:blip r:embed="rId4" cstate="print"/>
          <a:stretch>
            <a:fillRect/>
          </a:stretch>
        </p:blipFill>
        <p:spPr>
          <a:xfrm>
            <a:off x="20923" y="2113876"/>
            <a:ext cx="7668994" cy="1722200"/>
          </a:xfrm>
          <a:prstGeom prst="rect">
            <a:avLst/>
          </a:prstGeom>
        </p:spPr>
      </p:pic>
      <p:pic>
        <p:nvPicPr>
          <p:cNvPr id="10" name="Picture 9"/>
          <p:cNvPicPr>
            <a:picLocks noChangeAspect="1"/>
          </p:cNvPicPr>
          <p:nvPr userDrawn="1"/>
        </p:nvPicPr>
        <p:blipFill>
          <a:blip r:embed="rId5" cstate="print"/>
          <a:stretch>
            <a:fillRect/>
          </a:stretch>
        </p:blipFill>
        <p:spPr>
          <a:xfrm>
            <a:off x="7662122" y="2114550"/>
            <a:ext cx="1461333" cy="1720388"/>
          </a:xfrm>
          <a:prstGeom prst="rect">
            <a:avLst/>
          </a:prstGeom>
        </p:spPr>
      </p:pic>
      <p:pic>
        <p:nvPicPr>
          <p:cNvPr id="11" name="Picture 10"/>
          <p:cNvPicPr>
            <a:picLocks/>
          </p:cNvPicPr>
          <p:nvPr userDrawn="1"/>
        </p:nvPicPr>
        <p:blipFill>
          <a:blip r:embed="rId6" cstate="print"/>
          <a:stretch>
            <a:fillRect/>
          </a:stretch>
        </p:blipFill>
        <p:spPr>
          <a:xfrm>
            <a:off x="20548" y="3817364"/>
            <a:ext cx="9098280" cy="1303020"/>
          </a:xfrm>
          <a:prstGeom prst="rect">
            <a:avLst/>
          </a:prstGeom>
        </p:spPr>
      </p:pic>
      <p:sp>
        <p:nvSpPr>
          <p:cNvPr id="14" name="Rectangle 13"/>
          <p:cNvSpPr/>
          <p:nvPr userDrawn="1"/>
        </p:nvSpPr>
        <p:spPr>
          <a:xfrm>
            <a:off x="8755230" y="1852332"/>
            <a:ext cx="304800" cy="1143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sp>
        <p:nvSpPr>
          <p:cNvPr id="4" name="Date Placeholder 3"/>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solidFill>
                  <a:prstClr val="white"/>
                </a:solidFill>
              </a:rPr>
              <a:pPr/>
              <a:t>7/2/2015</a:t>
            </a:fld>
            <a:endParaRPr lang="en-US" dirty="0">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solidFill>
                  <a:prstClr val="white"/>
                </a:solidFill>
              </a:rPr>
              <a:pPr/>
              <a:t>‹#›</a:t>
            </a:fld>
            <a:endParaRPr lang="en-US" dirty="0">
              <a:solidFill>
                <a:prstClr val="white"/>
              </a:solidFill>
            </a:endParaRPr>
          </a:p>
        </p:txBody>
      </p:sp>
      <p:sp>
        <p:nvSpPr>
          <p:cNvPr id="15" name="Text Placeholder 15"/>
          <p:cNvSpPr>
            <a:spLocks noGrp="1"/>
          </p:cNvSpPr>
          <p:nvPr>
            <p:ph type="body" sz="quarter" idx="14" hasCustomPrompt="1"/>
          </p:nvPr>
        </p:nvSpPr>
        <p:spPr>
          <a:xfrm>
            <a:off x="3581400" y="971550"/>
            <a:ext cx="5105400" cy="1062202"/>
          </a:xfrm>
        </p:spPr>
        <p:txBody>
          <a:bodyPr anchor="b">
            <a:normAutofit/>
          </a:bodyPr>
          <a:lstStyle>
            <a:lvl1pPr algn="r">
              <a:buNone/>
              <a:defRPr lang="en-US" sz="2200" kern="1200" baseline="0" dirty="0" smtClean="0">
                <a:solidFill>
                  <a:schemeClr val="tx1">
                    <a:lumMod val="75000"/>
                    <a:lumOff val="25000"/>
                  </a:schemeClr>
                </a:solidFill>
                <a:latin typeface="Calibri" pitchFamily="34" charset="0"/>
                <a:ea typeface="+mn-ea"/>
                <a:cs typeface="+mn-cs"/>
              </a:defRPr>
            </a:lvl1pPr>
          </a:lstStyle>
          <a:p>
            <a:pPr lvl="0"/>
            <a:r>
              <a:rPr lang="en-US" dirty="0" smtClean="0"/>
              <a:t>  </a:t>
            </a:r>
            <a:endParaRPr lang="en-US" dirty="0"/>
          </a:p>
        </p:txBody>
      </p:sp>
      <p:sp>
        <p:nvSpPr>
          <p:cNvPr id="2" name="Title 1"/>
          <p:cNvSpPr>
            <a:spLocks noGrp="1"/>
          </p:cNvSpPr>
          <p:nvPr>
            <p:ph type="title"/>
          </p:nvPr>
        </p:nvSpPr>
        <p:spPr>
          <a:xfrm>
            <a:off x="106344" y="3086100"/>
            <a:ext cx="7315200" cy="685800"/>
          </a:xfrm>
        </p:spPr>
        <p:txBody>
          <a:bodyPr anchor="b" anchorCtr="0">
            <a:normAutofit/>
          </a:bodyPr>
          <a:lstStyle>
            <a:lvl1pPr marL="0" indent="0">
              <a:defRPr lang="en-US" sz="3600" b="1" kern="1200" baseline="0">
                <a:solidFill>
                  <a:schemeClr val="bg1"/>
                </a:solidFill>
                <a:latin typeface="Arial" pitchFamily="34" charset="0"/>
                <a:ea typeface="+mn-ea"/>
                <a:cs typeface="Arial" pitchFamily="34" charset="0"/>
              </a:defRPr>
            </a:lvl1pPr>
          </a:lstStyle>
          <a:p>
            <a:pPr marL="342900" lvl="0" indent="-342900" algn="l" defTabSz="914400" rtl="0" eaLnBrk="1" latinLnBrk="0" hangingPunct="1">
              <a:spcBef>
                <a:spcPct val="20000"/>
              </a:spcBef>
              <a:buFont typeface="Arial" pitchFamily="34" charset="0"/>
              <a:buNone/>
            </a:pPr>
            <a:r>
              <a:rPr lang="en-US" smtClean="0"/>
              <a:t>Click to edit Master title style</a:t>
            </a:r>
            <a:endParaRPr lang="en-US" dirty="0"/>
          </a:p>
        </p:txBody>
      </p:sp>
      <p:grpSp>
        <p:nvGrpSpPr>
          <p:cNvPr id="17" name="Group 16"/>
          <p:cNvGrpSpPr/>
          <p:nvPr userDrawn="1"/>
        </p:nvGrpSpPr>
        <p:grpSpPr>
          <a:xfrm>
            <a:off x="6477000" y="1123949"/>
            <a:ext cx="2209798" cy="826533"/>
            <a:chOff x="7075714" y="107621"/>
            <a:chExt cx="1763486" cy="547461"/>
          </a:xfrm>
        </p:grpSpPr>
        <p:sp>
          <p:nvSpPr>
            <p:cNvPr id="18" name="TextBox 17"/>
            <p:cNvSpPr txBox="1"/>
            <p:nvPr userDrawn="1"/>
          </p:nvSpPr>
          <p:spPr>
            <a:xfrm>
              <a:off x="7075714" y="410452"/>
              <a:ext cx="1763486" cy="244630"/>
            </a:xfrm>
            <a:prstGeom prst="rect">
              <a:avLst/>
            </a:prstGeom>
            <a:noFill/>
          </p:spPr>
          <p:txBody>
            <a:bodyPr wrap="square" rtlCol="0">
              <a:spAutoFit/>
            </a:bodyPr>
            <a:lstStyle/>
            <a:p>
              <a:r>
                <a:rPr lang="en-US" dirty="0" smtClean="0">
                  <a:solidFill>
                    <a:srgbClr val="262626"/>
                  </a:solidFill>
                </a:rPr>
                <a:t>   www.edureka.in</a:t>
              </a:r>
              <a:endParaRPr lang="en-US" dirty="0">
                <a:solidFill>
                  <a:srgbClr val="262626"/>
                </a:solidFill>
              </a:endParaRPr>
            </a:p>
          </p:txBody>
        </p:sp>
        <p:pic>
          <p:nvPicPr>
            <p:cNvPr id="19" name="Picture 2" descr="C:\Users\Edurekauser5\Desktop\losgo.png"/>
            <p:cNvPicPr>
              <a:picLocks noChangeAspect="1" noChangeArrowheads="1"/>
            </p:cNvPicPr>
            <p:nvPr userDrawn="1"/>
          </p:nvPicPr>
          <p:blipFill>
            <a:blip r:embed="rId7" cstate="print"/>
            <a:srcRect/>
            <a:stretch>
              <a:fillRect/>
            </a:stretch>
          </p:blipFill>
          <p:spPr bwMode="auto">
            <a:xfrm>
              <a:off x="7075714" y="107621"/>
              <a:ext cx="1567543" cy="358296"/>
            </a:xfrm>
            <a:prstGeom prst="rect">
              <a:avLst/>
            </a:prstGeom>
            <a:noFill/>
          </p:spPr>
        </p:pic>
      </p:grpSp>
    </p:spTree>
    <p:extLst>
      <p:ext uri="{BB962C8B-B14F-4D97-AF65-F5344CB8AC3E}">
        <p14:creationId xmlns:p14="http://schemas.microsoft.com/office/powerpoint/2010/main" val="128490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 calcmode="lin" valueType="num">
                                      <p:cBhvr additive="base">
                                        <p:cTn id="15"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5">
                                            <p:txEl>
                                              <p:pRg st="0" end="0"/>
                                            </p:txEl>
                                          </p:spTgt>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1800" y="1494266"/>
            <a:ext cx="5867400" cy="1477535"/>
          </a:xfrm>
        </p:spPr>
        <p:txBody>
          <a:bodyPr anchor="ctr">
            <a:normAutofit/>
          </a:bodyPr>
          <a:lstStyle>
            <a:lvl1pPr algn="l">
              <a:defRPr sz="3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381003" y="3829051"/>
            <a:ext cx="8229601" cy="281840"/>
          </a:xfrm>
        </p:spPr>
        <p:txBody>
          <a:bodyPr anchor="b">
            <a:normAutofit/>
          </a:bodyPr>
          <a:lstStyle>
            <a:lvl1pPr marL="0" indent="0" algn="r">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solidFill>
                <a:srgbClr val="262626">
                  <a:lumMod val="85000"/>
                  <a:lumOff val="15000"/>
                </a:srgbClr>
              </a:solidFill>
            </a:endParaRPr>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7" name="Oval 6"/>
          <p:cNvSpPr/>
          <p:nvPr userDrawn="1"/>
        </p:nvSpPr>
        <p:spPr>
          <a:xfrm>
            <a:off x="762000" y="1459657"/>
            <a:ext cx="2057400" cy="154305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8" name="Rectangle 7"/>
          <p:cNvSpPr/>
          <p:nvPr userDrawn="1"/>
        </p:nvSpPr>
        <p:spPr>
          <a:xfrm>
            <a:off x="8686800" y="3949032"/>
            <a:ext cx="457200" cy="725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6600"/>
                </a:solidFill>
              </a:rPr>
              <a:t>           </a:t>
            </a:r>
            <a:endParaRPr lang="en-US" dirty="0">
              <a:solidFill>
                <a:srgbClr val="FF6600"/>
              </a:solidFill>
            </a:endParaRPr>
          </a:p>
        </p:txBody>
      </p:sp>
      <p:sp>
        <p:nvSpPr>
          <p:cNvPr id="9" name="Oval 8"/>
          <p:cNvSpPr/>
          <p:nvPr userDrawn="1"/>
        </p:nvSpPr>
        <p:spPr>
          <a:xfrm>
            <a:off x="1007328" y="1494266"/>
            <a:ext cx="1583472" cy="97155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pic>
        <p:nvPicPr>
          <p:cNvPr id="10" name="Picture 2" descr="C:\Users\Edurekauser5\Desktop\losgo.png"/>
          <p:cNvPicPr>
            <a:picLocks noChangeAspect="1" noChangeArrowheads="1"/>
          </p:cNvPicPr>
          <p:nvPr userDrawn="1"/>
        </p:nvPicPr>
        <p:blipFill>
          <a:blip r:embed="rId3" cstate="print"/>
          <a:srcRect/>
          <a:stretch>
            <a:fillRect/>
          </a:stretch>
        </p:blipFill>
        <p:spPr bwMode="auto">
          <a:xfrm>
            <a:off x="7010400" y="133350"/>
            <a:ext cx="2000248" cy="457200"/>
          </a:xfrm>
          <a:prstGeom prst="rect">
            <a:avLst/>
          </a:prstGeom>
          <a:noFill/>
        </p:spPr>
      </p:pic>
    </p:spTree>
    <p:extLst>
      <p:ext uri="{BB962C8B-B14F-4D97-AF65-F5344CB8AC3E}">
        <p14:creationId xmlns:p14="http://schemas.microsoft.com/office/powerpoint/2010/main" val="413820665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94187"/>
            <a:ext cx="8403020" cy="514350"/>
          </a:xfrm>
        </p:spPr>
        <p:txBody>
          <a:bodyPr anchor="ctr" anchorCtr="0">
            <a:normAutofit/>
          </a:bodyPr>
          <a:lstStyle>
            <a:lvl1pPr algn="l">
              <a:defRPr sz="3000" b="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solidFill>
                  <a:srgbClr val="262626">
                    <a:lumMod val="85000"/>
                    <a:lumOff val="15000"/>
                  </a:srgbClr>
                </a:solidFill>
              </a:rPr>
              <a:pPr/>
              <a:t>7/2/2015</a:t>
            </a:fld>
            <a:endParaRPr lang="en-US" dirty="0">
              <a:solidFill>
                <a:srgbClr val="262626">
                  <a:lumMod val="85000"/>
                  <a:lumOff val="15000"/>
                </a:srgbClr>
              </a:solidFill>
            </a:endParaRPr>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solidFill>
                <a:srgbClr val="262626">
                  <a:lumMod val="85000"/>
                  <a:lumOff val="15000"/>
                </a:srgbClr>
              </a:solidFill>
            </a:endParaRPr>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pic>
        <p:nvPicPr>
          <p:cNvPr id="10"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extBox 10"/>
          <p:cNvSpPr txBox="1"/>
          <p:nvPr userDrawn="1"/>
        </p:nvSpPr>
        <p:spPr>
          <a:xfrm>
            <a:off x="34925" y="485358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p:cNvSpPr txBox="1"/>
          <p:nvPr userDrawn="1"/>
        </p:nvSpPr>
        <p:spPr>
          <a:xfrm>
            <a:off x="4876801" y="4804689"/>
            <a:ext cx="4280034"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www.edureka.co/android-development-certification-course</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68001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solidFill>
                  <a:srgbClr val="262626">
                    <a:lumMod val="85000"/>
                    <a:lumOff val="15000"/>
                  </a:srgbClr>
                </a:solidFill>
              </a:rPr>
              <a:pPr/>
              <a:t>7/2/2015</a:t>
            </a:fld>
            <a:endParaRPr lang="en-US" dirty="0">
              <a:solidFill>
                <a:srgbClr val="262626">
                  <a:lumMod val="85000"/>
                  <a:lumOff val="15000"/>
                </a:srgbClr>
              </a:solidFill>
            </a:endParaRPr>
          </a:p>
        </p:txBody>
      </p:sp>
      <p:sp>
        <p:nvSpPr>
          <p:cNvPr id="4" name="Footer Placeholder 3"/>
          <p:cNvSpPr>
            <a:spLocks noGrp="1"/>
          </p:cNvSpPr>
          <p:nvPr>
            <p:ph type="ftr" sz="quarter" idx="11"/>
          </p:nvPr>
        </p:nvSpPr>
        <p:spPr/>
        <p:txBody>
          <a:bodyPr/>
          <a:lstStyle>
            <a:lvl1pPr>
              <a:defRPr>
                <a:solidFill>
                  <a:schemeClr val="tx1">
                    <a:lumMod val="85000"/>
                    <a:lumOff val="15000"/>
                  </a:schemeClr>
                </a:solidFill>
              </a:defRPr>
            </a:lvl1pPr>
          </a:lstStyle>
          <a:p>
            <a:endParaRPr lang="en-US" dirty="0">
              <a:solidFill>
                <a:srgbClr val="262626">
                  <a:lumMod val="85000"/>
                  <a:lumOff val="15000"/>
                </a:srgbClr>
              </a:solidFill>
            </a:endParaRPr>
          </a:p>
        </p:txBody>
      </p:sp>
      <p:sp>
        <p:nvSpPr>
          <p:cNvPr id="5" name="Slide Number Placeholder 4"/>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6" name="Content Placeholder 2"/>
          <p:cNvSpPr>
            <a:spLocks noGrp="1"/>
          </p:cNvSpPr>
          <p:nvPr>
            <p:ph idx="1"/>
          </p:nvPr>
        </p:nvSpPr>
        <p:spPr>
          <a:xfrm>
            <a:off x="457200" y="1200151"/>
            <a:ext cx="8229600" cy="339447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1558119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2" y="1"/>
            <a:ext cx="7068015" cy="628650"/>
          </a:xfrm>
        </p:spPr>
        <p:txBody>
          <a:bodyPr anchor="b">
            <a:normAutofit/>
          </a:bodyPr>
          <a:lstStyle>
            <a:lvl1pPr algn="l">
              <a:defRPr sz="2800">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257303"/>
            <a:ext cx="4038600" cy="2978591"/>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57301"/>
            <a:ext cx="4038600" cy="2978591"/>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258050E-B668-4FA7-85AD-C750C80A6E9B}" type="datetimeFigureOut">
              <a:rPr lang="en-US" smtClean="0">
                <a:solidFill>
                  <a:srgbClr val="262626">
                    <a:tint val="75000"/>
                  </a:srgbClr>
                </a:solidFill>
              </a:rPr>
              <a:pPr/>
              <a:t>7/2/2015</a:t>
            </a:fld>
            <a:endParaRPr lang="en-US" dirty="0">
              <a:solidFill>
                <a:srgbClr val="262626">
                  <a:tint val="75000"/>
                </a:srgbClr>
              </a:solidFill>
            </a:endParaRPr>
          </a:p>
        </p:txBody>
      </p:sp>
      <p:sp>
        <p:nvSpPr>
          <p:cNvPr id="6" name="Footer Placeholder 5"/>
          <p:cNvSpPr>
            <a:spLocks noGrp="1"/>
          </p:cNvSpPr>
          <p:nvPr>
            <p:ph type="ftr" sz="quarter" idx="11"/>
          </p:nvPr>
        </p:nvSpPr>
        <p:spPr/>
        <p:txBody>
          <a:bodyPr/>
          <a:lstStyle/>
          <a:p>
            <a:endParaRPr lang="en-US" dirty="0">
              <a:solidFill>
                <a:srgbClr val="262626">
                  <a:tint val="75000"/>
                </a:srgbClr>
              </a:solidFill>
            </a:endParaRPr>
          </a:p>
        </p:txBody>
      </p:sp>
      <p:sp>
        <p:nvSpPr>
          <p:cNvPr id="7" name="Slide Number Placeholder 6"/>
          <p:cNvSpPr>
            <a:spLocks noGrp="1"/>
          </p:cNvSpPr>
          <p:nvPr>
            <p:ph type="sldNum" sz="quarter" idx="12"/>
          </p:nvPr>
        </p:nvSpPr>
        <p:spPr/>
        <p:txBody>
          <a:bodyPr/>
          <a:lstStyle/>
          <a:p>
            <a:fld id="{240D5ECE-8B49-45CD-BE81-EF81920D1969}" type="slidenum">
              <a:rPr lang="en-US" smtClean="0">
                <a:solidFill>
                  <a:srgbClr val="262626">
                    <a:tint val="75000"/>
                  </a:srgbClr>
                </a:solidFill>
              </a:rPr>
              <a:pPr/>
              <a:t>‹#›</a:t>
            </a:fld>
            <a:endParaRPr lang="en-US" dirty="0">
              <a:solidFill>
                <a:srgbClr val="262626">
                  <a:tint val="75000"/>
                </a:srgbClr>
              </a:solidFill>
            </a:endParaRPr>
          </a:p>
        </p:txBody>
      </p:sp>
    </p:spTree>
    <p:extLst>
      <p:ext uri="{BB962C8B-B14F-4D97-AF65-F5344CB8AC3E}">
        <p14:creationId xmlns:p14="http://schemas.microsoft.com/office/powerpoint/2010/main" val="4270048675"/>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solidFill>
                  <a:prstClr val="white"/>
                </a:solidFill>
              </a:rPr>
              <a:pPr/>
              <a:t>7/2/2015</a:t>
            </a:fld>
            <a:endParaRPr lang="en-US" dirty="0">
              <a:solidFill>
                <a:prstClr val="white"/>
              </a:solidFill>
            </a:endParaRP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solidFill>
                  <a:prstClr val="white"/>
                </a:solidFill>
              </a:rPr>
              <a:pPr/>
              <a:t>‹#›</a:t>
            </a:fld>
            <a:endParaRPr lang="en-US" dirty="0">
              <a:solidFill>
                <a:prstClr val="white"/>
              </a:solidFill>
            </a:endParaRPr>
          </a:p>
        </p:txBody>
      </p:sp>
      <p:sp>
        <p:nvSpPr>
          <p:cNvPr id="2" name="Title 1"/>
          <p:cNvSpPr>
            <a:spLocks noGrp="1"/>
          </p:cNvSpPr>
          <p:nvPr>
            <p:ph type="title"/>
          </p:nvPr>
        </p:nvSpPr>
        <p:spPr>
          <a:xfrm>
            <a:off x="1124400" y="-19050"/>
            <a:ext cx="7010400" cy="857250"/>
          </a:xfrm>
        </p:spPr>
        <p:txBody>
          <a:bodyPr/>
          <a:lstStyle>
            <a:lvl1pPr algn="l">
              <a:defRPr/>
            </a:lvl1pPr>
          </a:lstStyle>
          <a:p>
            <a:r>
              <a:rPr lang="en-US" smtClean="0"/>
              <a:t>Click to edit Master title style</a:t>
            </a:r>
            <a:endParaRPr lang="en-US" dirty="0"/>
          </a:p>
        </p:txBody>
      </p:sp>
      <p:sp>
        <p:nvSpPr>
          <p:cNvPr id="8" name="Content Placeholder 7"/>
          <p:cNvSpPr>
            <a:spLocks noGrp="1"/>
          </p:cNvSpPr>
          <p:nvPr>
            <p:ph sz="quarter" idx="13"/>
          </p:nvPr>
        </p:nvSpPr>
        <p:spPr>
          <a:xfrm>
            <a:off x="2057400" y="971550"/>
            <a:ext cx="7010400" cy="3124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Picture Placeholder 9"/>
          <p:cNvSpPr>
            <a:spLocks noGrp="1"/>
          </p:cNvSpPr>
          <p:nvPr>
            <p:ph type="pic" sz="quarter" idx="14"/>
          </p:nvPr>
        </p:nvSpPr>
        <p:spPr>
          <a:xfrm>
            <a:off x="457200" y="1428750"/>
            <a:ext cx="914400" cy="914400"/>
          </a:xfrm>
        </p:spPr>
        <p:txBody>
          <a:bodyPr/>
          <a:lstStyle/>
          <a:p>
            <a:endParaRPr lang="en-US" dirty="0"/>
          </a:p>
        </p:txBody>
      </p:sp>
    </p:spTree>
    <p:extLst>
      <p:ext uri="{BB962C8B-B14F-4D97-AF65-F5344CB8AC3E}">
        <p14:creationId xmlns:p14="http://schemas.microsoft.com/office/powerpoint/2010/main" val="234521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Only: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8050E-B668-4FA7-85AD-C750C80A6E9B}" type="datetimeFigureOut">
              <a:rPr lang="en-US" smtClean="0">
                <a:solidFill>
                  <a:srgbClr val="262626">
                    <a:tint val="75000"/>
                  </a:srgbClr>
                </a:solidFill>
              </a:rPr>
              <a:pPr/>
              <a:t>7/2/2015</a:t>
            </a:fld>
            <a:endParaRPr lang="en-US" dirty="0">
              <a:solidFill>
                <a:srgbClr val="262626">
                  <a:tint val="75000"/>
                </a:srgbClr>
              </a:solidFill>
            </a:endParaRPr>
          </a:p>
        </p:txBody>
      </p:sp>
      <p:sp>
        <p:nvSpPr>
          <p:cNvPr id="3" name="Footer Placeholder 2"/>
          <p:cNvSpPr>
            <a:spLocks noGrp="1"/>
          </p:cNvSpPr>
          <p:nvPr>
            <p:ph type="ftr" sz="quarter" idx="11"/>
          </p:nvPr>
        </p:nvSpPr>
        <p:spPr/>
        <p:txBody>
          <a:bodyPr/>
          <a:lstStyle/>
          <a:p>
            <a:endParaRPr lang="en-US" dirty="0">
              <a:solidFill>
                <a:srgbClr val="262626">
                  <a:tint val="75000"/>
                </a:srgbClr>
              </a:solidFill>
            </a:endParaRPr>
          </a:p>
        </p:txBody>
      </p:sp>
      <p:sp>
        <p:nvSpPr>
          <p:cNvPr id="4" name="Slide Number Placeholder 3"/>
          <p:cNvSpPr>
            <a:spLocks noGrp="1"/>
          </p:cNvSpPr>
          <p:nvPr>
            <p:ph type="sldNum" sz="quarter" idx="12"/>
          </p:nvPr>
        </p:nvSpPr>
        <p:spPr/>
        <p:txBody>
          <a:bodyPr/>
          <a:lstStyle/>
          <a:p>
            <a:fld id="{240D5ECE-8B49-45CD-BE81-EF81920D1969}" type="slidenum">
              <a:rPr lang="en-US" smtClean="0">
                <a:solidFill>
                  <a:srgbClr val="262626">
                    <a:tint val="75000"/>
                  </a:srgbClr>
                </a:solidFill>
              </a:rPr>
              <a:pPr/>
              <a:t>‹#›</a:t>
            </a:fld>
            <a:endParaRPr lang="en-US" dirty="0">
              <a:solidFill>
                <a:srgbClr val="262626">
                  <a:tint val="75000"/>
                </a:srgbClr>
              </a:solidFill>
            </a:endParaRPr>
          </a:p>
        </p:txBody>
      </p:sp>
      <p:sp>
        <p:nvSpPr>
          <p:cNvPr id="6" name="Title 1"/>
          <p:cNvSpPr>
            <a:spLocks noGrp="1"/>
          </p:cNvSpPr>
          <p:nvPr>
            <p:ph type="title" hasCustomPrompt="1"/>
          </p:nvPr>
        </p:nvSpPr>
        <p:spPr>
          <a:xfrm>
            <a:off x="290400" y="2310750"/>
            <a:ext cx="8686800" cy="821700"/>
          </a:xfrm>
        </p:spPr>
        <p:txBody>
          <a:bodyPr>
            <a:normAutofit/>
          </a:bodyPr>
          <a:lstStyle>
            <a:lvl1pPr algn="ctr">
              <a:defRPr lang="en-US" sz="4600" b="1" kern="1200" spc="-150" baseline="0" dirty="0" smtClean="0">
                <a:ln>
                  <a:gradFill>
                    <a:gsLst>
                      <a:gs pos="0">
                        <a:schemeClr val="bg1"/>
                      </a:gs>
                      <a:gs pos="50000">
                        <a:schemeClr val="bg1">
                          <a:lumMod val="75000"/>
                        </a:schemeClr>
                      </a:gs>
                    </a:gsLst>
                    <a:lin ang="5400000" scaled="0"/>
                  </a:gradFill>
                </a:ln>
                <a:gradFill>
                  <a:gsLst>
                    <a:gs pos="11000">
                      <a:schemeClr val="bg1">
                        <a:lumMod val="75000"/>
                      </a:schemeClr>
                    </a:gs>
                    <a:gs pos="91000">
                      <a:schemeClr val="bg1"/>
                    </a:gs>
                  </a:gsLst>
                  <a:lin ang="16200000" scaled="1"/>
                </a:gradFill>
                <a:effectLst>
                  <a:outerShdw blurRad="38100" algn="ctr" rotWithShape="0">
                    <a:prstClr val="black">
                      <a:alpha val="25000"/>
                    </a:prstClr>
                  </a:outerShdw>
                  <a:reflection blurRad="6350" stA="60000" endA="900" endPos="58000" dir="5400000" sy="-100000" algn="bl" rotWithShape="0"/>
                </a:effectLst>
                <a:latin typeface="+mn-lt"/>
                <a:ea typeface="+mn-ea"/>
                <a:cs typeface="+mn-cs"/>
              </a:defRPr>
            </a:lvl1pPr>
          </a:lstStyle>
          <a:p>
            <a:r>
              <a:rPr lang="en-US" dirty="0" smtClean="0"/>
              <a:t>Click to edit Master Title Style</a:t>
            </a:r>
            <a:endParaRPr lang="en-US" dirty="0"/>
          </a:p>
        </p:txBody>
      </p:sp>
      <p:sp>
        <p:nvSpPr>
          <p:cNvPr id="7" name="Text Placeholder 2"/>
          <p:cNvSpPr>
            <a:spLocks noGrp="1"/>
          </p:cNvSpPr>
          <p:nvPr>
            <p:ph type="body" idx="1"/>
          </p:nvPr>
        </p:nvSpPr>
        <p:spPr>
          <a:xfrm>
            <a:off x="283952" y="1818565"/>
            <a:ext cx="8694000" cy="479822"/>
          </a:xfrm>
        </p:spPr>
        <p:txBody>
          <a:bodyPr anchor="b">
            <a:normAutofit/>
          </a:bodyPr>
          <a:lstStyle>
            <a:lvl1pPr marL="0" indent="0" algn="ctr">
              <a:buNone/>
              <a:defRPr lang="en-US" sz="2800" kern="1200" dirty="0" smtClean="0">
                <a:solidFill>
                  <a:srgbClr val="2E507A">
                    <a:alpha val="81000"/>
                  </a:srgb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703950127"/>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with Text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solidFill>
                  <a:prstClr val="white"/>
                </a:solidFill>
              </a:rPr>
              <a:pPr/>
              <a:t>7/2/2015</a:t>
            </a:fld>
            <a:endParaRPr lang="en-US" dirty="0">
              <a:solidFill>
                <a:prstClr val="white"/>
              </a:solidFill>
            </a:endParaRP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solidFill>
                  <a:prstClr val="white"/>
                </a:solidFill>
              </a:rPr>
              <a:pPr/>
              <a:t>‹#›</a:t>
            </a:fld>
            <a:endParaRPr lang="en-US" dirty="0">
              <a:solidFill>
                <a:prstClr val="white"/>
              </a:solidFill>
            </a:endParaRPr>
          </a:p>
        </p:txBody>
      </p:sp>
      <p:sp>
        <p:nvSpPr>
          <p:cNvPr id="7" name="Rectangle 6"/>
          <p:cNvSpPr/>
          <p:nvPr userDrawn="1"/>
        </p:nvSpPr>
        <p:spPr>
          <a:xfrm>
            <a:off x="0" y="2171700"/>
            <a:ext cx="7543800" cy="1600200"/>
          </a:xfrm>
          <a:prstGeom prst="rect">
            <a:avLst/>
          </a:prstGeom>
          <a:gradFill flip="none" rotWithShape="1">
            <a:gsLst>
              <a:gs pos="63000">
                <a:schemeClr val="tx1">
                  <a:lumMod val="85000"/>
                  <a:lumOff val="15000"/>
                  <a:alpha val="49000"/>
                </a:schemeClr>
              </a:gs>
              <a:gs pos="100000">
                <a:schemeClr val="tx1">
                  <a:lumMod val="95000"/>
                  <a:lumOff val="5000"/>
                  <a:alpha val="5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Title 1"/>
          <p:cNvSpPr>
            <a:spLocks noGrp="1"/>
          </p:cNvSpPr>
          <p:nvPr>
            <p:ph type="title"/>
          </p:nvPr>
        </p:nvSpPr>
        <p:spPr>
          <a:xfrm>
            <a:off x="414867" y="2400300"/>
            <a:ext cx="7010400" cy="1257300"/>
          </a:xfrm>
        </p:spPr>
        <p:txBody>
          <a:bodyPr>
            <a:normAutofit/>
          </a:bodyPr>
          <a:lstStyle>
            <a:lvl1pPr marL="0" algn="l" defTabSz="914400" rtl="0" eaLnBrk="1" latinLnBrk="0" hangingPunct="1">
              <a:defRPr lang="en-US" sz="4000" kern="1200" dirty="0">
                <a:solidFill>
                  <a:schemeClr val="bg1"/>
                </a:solidFill>
                <a:latin typeface="+mn-lt"/>
                <a:ea typeface="+mn-ea"/>
                <a:cs typeface="+mn-cs"/>
              </a:defRPr>
            </a:lvl1pPr>
          </a:lstStyle>
          <a:p>
            <a:r>
              <a:rPr lang="en-US" smtClean="0"/>
              <a:t>Click to edit Master title style</a:t>
            </a:r>
            <a:endParaRPr lang="en-US" dirty="0"/>
          </a:p>
        </p:txBody>
      </p:sp>
      <p:sp>
        <p:nvSpPr>
          <p:cNvPr id="10" name="Text Placeholder 15"/>
          <p:cNvSpPr>
            <a:spLocks noGrp="1"/>
          </p:cNvSpPr>
          <p:nvPr>
            <p:ph type="body" sz="quarter" idx="14" hasCustomPrompt="1"/>
          </p:nvPr>
        </p:nvSpPr>
        <p:spPr>
          <a:xfrm>
            <a:off x="4648200" y="498585"/>
            <a:ext cx="4191000" cy="285750"/>
          </a:xfrm>
        </p:spPr>
        <p:txBody>
          <a:bodyPr>
            <a:normAutofit/>
          </a:bodyPr>
          <a:lstStyle>
            <a:lvl1pPr algn="r">
              <a:buNone/>
              <a:defRPr lang="en-US" sz="1800" b="1" kern="1200" dirty="0" smtClean="0">
                <a:solidFill>
                  <a:schemeClr val="bg1">
                    <a:lumMod val="65000"/>
                  </a:schemeClr>
                </a:solidFill>
                <a:latin typeface="Calibri" pitchFamily="34" charset="0"/>
                <a:ea typeface="+mn-ea"/>
                <a:cs typeface="+mn-cs"/>
              </a:defRPr>
            </a:lvl1pPr>
          </a:lstStyle>
          <a:p>
            <a:pPr lvl="0"/>
            <a:r>
              <a:rPr lang="en-US" dirty="0" smtClean="0"/>
              <a:t>Click to edit Master subtitle style</a:t>
            </a:r>
            <a:endParaRPr lang="en-US" dirty="0"/>
          </a:p>
        </p:txBody>
      </p:sp>
    </p:spTree>
    <p:extLst>
      <p:ext uri="{BB962C8B-B14F-4D97-AF65-F5344CB8AC3E}">
        <p14:creationId xmlns:p14="http://schemas.microsoft.com/office/powerpoint/2010/main" val="173430538"/>
      </p:ext>
    </p:extLst>
  </p:cSld>
  <p:clrMapOvr>
    <a:masterClrMapping/>
  </p:clrMapOvr>
  <mc:AlternateContent xmlns:mc="http://schemas.openxmlformats.org/markup-compatibility/2006" xmlns:p14="http://schemas.microsoft.com/office/powerpoint/2010/main">
    <mc:Choice Requires="p14">
      <p:transition spd="slow" p14:dur="2000">
        <p14:vortex/>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utoUpdateAnimBg="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57201"/>
            <a:ext cx="3008313" cy="619125"/>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803650" y="457200"/>
            <a:ext cx="5111750" cy="4000500"/>
          </a:xfrm>
        </p:spPr>
        <p:txBody>
          <a:bodyPr/>
          <a:lstStyle>
            <a:lvl1pPr>
              <a:defRPr sz="28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8600" y="1076326"/>
            <a:ext cx="3008313" cy="2867024"/>
          </a:xfrm>
        </p:spPr>
        <p:txBody>
          <a:bodyPr/>
          <a:lstStyle>
            <a:lvl1pPr marL="0" indent="0">
              <a:buNone/>
              <a:defRPr sz="1400">
                <a:solidFill>
                  <a:schemeClr val="tx1">
                    <a:lumMod val="75000"/>
                    <a:lumOff val="2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solidFill>
                  <a:prstClr val="white"/>
                </a:solidFill>
              </a:rPr>
              <a:pPr/>
              <a:t>7/2/2015</a:t>
            </a:fld>
            <a:endParaRPr lang="en-US" dirty="0">
              <a:solidFill>
                <a:prstClr val="white"/>
              </a:solidFill>
            </a:endParaRPr>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72572800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Media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solidFill>
                  <a:prstClr val="white"/>
                </a:solidFill>
              </a:rPr>
              <a:pPr/>
              <a:t>7/2/2015</a:t>
            </a:fld>
            <a:endParaRPr lang="en-US" dirty="0">
              <a:solidFill>
                <a:prstClr val="white"/>
              </a:solidFill>
            </a:endParaRP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solidFill>
                  <a:prstClr val="white"/>
                </a:solidFill>
              </a:rPr>
              <a:pPr/>
              <a:t>‹#›</a:t>
            </a:fld>
            <a:endParaRPr lang="en-US" dirty="0">
              <a:solidFill>
                <a:prstClr val="white"/>
              </a:solidFill>
            </a:endParaRPr>
          </a:p>
        </p:txBody>
      </p:sp>
      <p:sp>
        <p:nvSpPr>
          <p:cNvPr id="6" name="Rectangle 5"/>
          <p:cNvSpPr/>
          <p:nvPr userDrawn="1"/>
        </p:nvSpPr>
        <p:spPr>
          <a:xfrm>
            <a:off x="595263" y="3600450"/>
            <a:ext cx="4873752" cy="51435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prstClr val="white"/>
              </a:solidFill>
              <a:latin typeface="Georgia" pitchFamily="18" charset="0"/>
            </a:endParaRPr>
          </a:p>
        </p:txBody>
      </p:sp>
      <p:sp>
        <p:nvSpPr>
          <p:cNvPr id="7" name="Title 1"/>
          <p:cNvSpPr>
            <a:spLocks noGrp="1"/>
          </p:cNvSpPr>
          <p:nvPr>
            <p:ph type="title"/>
          </p:nvPr>
        </p:nvSpPr>
        <p:spPr>
          <a:xfrm>
            <a:off x="606552" y="3600451"/>
            <a:ext cx="4809244" cy="425054"/>
          </a:xfrm>
        </p:spPr>
        <p:txBody>
          <a:bodyPr anchor="b">
            <a:normAutofit/>
          </a:bodyPr>
          <a:lstStyle>
            <a:lvl1pPr algn="ctr">
              <a:defRPr sz="1800" b="0" i="1">
                <a:solidFill>
                  <a:schemeClr val="bg1">
                    <a:lumMod val="85000"/>
                  </a:schemeClr>
                </a:solidFill>
                <a:latin typeface="Georgia" pitchFamily="18" charset="0"/>
              </a:defRPr>
            </a:lvl1pPr>
          </a:lstStyle>
          <a:p>
            <a:r>
              <a:rPr lang="en-US" smtClean="0"/>
              <a:t>Click to edit Master title style</a:t>
            </a:r>
            <a:endParaRPr lang="en-US" dirty="0"/>
          </a:p>
        </p:txBody>
      </p:sp>
      <p:sp>
        <p:nvSpPr>
          <p:cNvPr id="9" name="Media Placeholder 8"/>
          <p:cNvSpPr>
            <a:spLocks noGrp="1"/>
          </p:cNvSpPr>
          <p:nvPr>
            <p:ph type="media" sz="quarter" idx="13"/>
          </p:nvPr>
        </p:nvSpPr>
        <p:spPr>
          <a:xfrm>
            <a:off x="587022" y="628651"/>
            <a:ext cx="4873752" cy="2859617"/>
          </a:xfrm>
        </p:spPr>
        <p:txBody>
          <a:bodyPr/>
          <a:lstStyle>
            <a:lvl1pPr>
              <a:buNone/>
              <a:defRPr/>
            </a:lvl1pPr>
          </a:lstStyle>
          <a:p>
            <a:r>
              <a:rPr lang="en-US" dirty="0" smtClean="0"/>
              <a:t>Click icon to add media</a:t>
            </a:r>
            <a:endParaRPr lang="en-US" dirty="0"/>
          </a:p>
        </p:txBody>
      </p:sp>
      <p:sp>
        <p:nvSpPr>
          <p:cNvPr id="11" name="Text Placeholder 10"/>
          <p:cNvSpPr>
            <a:spLocks noGrp="1"/>
          </p:cNvSpPr>
          <p:nvPr>
            <p:ph type="body" sz="quarter" idx="14"/>
          </p:nvPr>
        </p:nvSpPr>
        <p:spPr>
          <a:xfrm>
            <a:off x="5776863" y="628652"/>
            <a:ext cx="2819400" cy="3477683"/>
          </a:xfrm>
        </p:spPr>
        <p:txBody>
          <a:bodyPr>
            <a:normAutofit/>
          </a:bodyPr>
          <a:lstStyle>
            <a:lvl1pPr marL="0" indent="0" algn="l">
              <a:buNone/>
              <a:defRPr sz="24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3800582"/>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userDrawn="1"/>
        </p:nvSpPr>
        <p:spPr>
          <a:xfrm>
            <a:off x="0" y="0"/>
            <a:ext cx="9144000" cy="5143499"/>
          </a:xfrm>
          <a:prstGeom prst="rect">
            <a:avLst/>
          </a:prstGeom>
          <a:blipFill>
            <a:blip r:embed="rId2" cstate="print"/>
            <a:stretch>
              <a:fillRect/>
            </a:stretch>
          </a:blipFill>
        </p:spPr>
        <p:txBody>
          <a:bodyPr wrap="square" lIns="0" tIns="0" rIns="0" bIns="0" rtlCol="0">
            <a:spAutoFit/>
          </a:bodyPr>
          <a:lstStyle/>
          <a:p>
            <a:endParaRPr dirty="0"/>
          </a:p>
        </p:txBody>
      </p:sp>
      <p:sp>
        <p:nvSpPr>
          <p:cNvPr id="17" name="bk object 17"/>
          <p:cNvSpPr/>
          <p:nvPr/>
        </p:nvSpPr>
        <p:spPr>
          <a:xfrm>
            <a:off x="0" y="598551"/>
            <a:ext cx="466725" cy="82550"/>
          </a:xfrm>
          <a:custGeom>
            <a:avLst/>
            <a:gdLst/>
            <a:ahLst/>
            <a:cxnLst/>
            <a:rect l="l" t="t" r="r" b="b"/>
            <a:pathLst>
              <a:path w="466725" h="82550">
                <a:moveTo>
                  <a:pt x="0" y="82296"/>
                </a:moveTo>
                <a:lnTo>
                  <a:pt x="466344" y="82296"/>
                </a:lnTo>
                <a:lnTo>
                  <a:pt x="466344" y="0"/>
                </a:lnTo>
                <a:lnTo>
                  <a:pt x="0" y="0"/>
                </a:lnTo>
                <a:lnTo>
                  <a:pt x="0" y="82296"/>
                </a:lnTo>
                <a:close/>
              </a:path>
            </a:pathLst>
          </a:custGeom>
          <a:solidFill>
            <a:srgbClr val="5C9B1D"/>
          </a:solidFill>
        </p:spPr>
        <p:txBody>
          <a:bodyPr wrap="square" lIns="0" tIns="0" rIns="0" bIns="0" rtlCol="0">
            <a:spAutoFit/>
          </a:bodyPr>
          <a:lstStyle/>
          <a:p>
            <a:endParaRPr dirty="0"/>
          </a:p>
        </p:txBody>
      </p:sp>
      <p:sp>
        <p:nvSpPr>
          <p:cNvPr id="2" name="Holder 2"/>
          <p:cNvSpPr>
            <a:spLocks noGrp="1"/>
          </p:cNvSpPr>
          <p:nvPr>
            <p:ph type="title"/>
          </p:nvPr>
        </p:nvSpPr>
        <p:spPr/>
        <p:txBody>
          <a:bodyPr lIns="0" tIns="0" rIns="0" bIns="0"/>
          <a:lstStyle>
            <a:lvl1pPr>
              <a:defRPr sz="2600">
                <a:solidFill>
                  <a:srgbClr val="252525"/>
                </a:solidFill>
                <a:latin typeface="Calibri"/>
                <a:cs typeface="Calibri"/>
              </a:defRPr>
            </a:lvl1pPr>
          </a:lstStyle>
          <a:p>
            <a:endParaRPr/>
          </a:p>
        </p:txBody>
      </p:sp>
      <p:sp>
        <p:nvSpPr>
          <p:cNvPr id="3" name="Holder 3"/>
          <p:cNvSpPr>
            <a:spLocks noGrp="1"/>
          </p:cNvSpPr>
          <p:nvPr>
            <p:ph type="ftr" sz="quarter" idx="5"/>
          </p:nvPr>
        </p:nvSpPr>
        <p:spPr>
          <a:xfrm>
            <a:off x="7223506" y="4840833"/>
            <a:ext cx="1668145" cy="184666"/>
          </a:xfrm>
        </p:spPr>
        <p:txBody>
          <a:bodyPr lIns="0" tIns="0" rIns="0" bIns="0"/>
          <a:lstStyle>
            <a:lvl1pPr>
              <a:defRPr sz="1200">
                <a:solidFill>
                  <a:srgbClr val="006FC0"/>
                </a:solidFill>
                <a:latin typeface="Tahoma"/>
                <a:cs typeface="Tahoma"/>
              </a:defRPr>
            </a:lvl1pPr>
          </a:lstStyle>
          <a:p>
            <a:pPr marL="12700"/>
            <a:r>
              <a:rPr lang="en-IN" spc="-5" dirty="0" smtClean="0"/>
              <a:t>ww</a:t>
            </a:r>
            <a:r>
              <a:rPr lang="en-IN" spc="-40" dirty="0" smtClean="0"/>
              <a:t>w</a:t>
            </a:r>
            <a:r>
              <a:rPr lang="en-IN" spc="-5" dirty="0" smtClean="0"/>
              <a:t>.edureka.</a:t>
            </a:r>
            <a:r>
              <a:rPr lang="en-IN" dirty="0" smtClean="0"/>
              <a:t>in/pyth</a:t>
            </a:r>
            <a:r>
              <a:rPr lang="en-IN" spc="-5" dirty="0" smtClean="0"/>
              <a:t>on</a:t>
            </a:r>
            <a:endParaRPr lang="en-IN"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pic>
        <p:nvPicPr>
          <p:cNvPr id="9" name="Picture 8" descr="edureka logol.jpg"/>
          <p:cNvPicPr>
            <a:picLocks noChangeAspect="1"/>
          </p:cNvPicPr>
          <p:nvPr userDrawn="1"/>
        </p:nvPicPr>
        <p:blipFill rotWithShape="1">
          <a:blip r:embed="rId3" cstate="print"/>
          <a:srcRect b="11556"/>
          <a:stretch/>
        </p:blipFill>
        <p:spPr>
          <a:xfrm>
            <a:off x="7277088" y="209550"/>
            <a:ext cx="1714512" cy="381000"/>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1792800" y="3600450"/>
            <a:ext cx="5500800" cy="51435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prstClr val="white"/>
              </a:solidFill>
              <a:latin typeface="Georgia" pitchFamily="18" charset="0"/>
            </a:endParaRPr>
          </a:p>
        </p:txBody>
      </p:sp>
      <p:sp>
        <p:nvSpPr>
          <p:cNvPr id="2" name="Title 1"/>
          <p:cNvSpPr>
            <a:spLocks noGrp="1"/>
          </p:cNvSpPr>
          <p:nvPr>
            <p:ph type="title"/>
          </p:nvPr>
        </p:nvSpPr>
        <p:spPr>
          <a:xfrm>
            <a:off x="1792288" y="3600451"/>
            <a:ext cx="5486400" cy="425054"/>
          </a:xfrm>
        </p:spPr>
        <p:txBody>
          <a:bodyPr anchor="b">
            <a:normAutofit/>
          </a:bodyPr>
          <a:lstStyle>
            <a:lvl1pPr algn="ctr">
              <a:defRPr sz="1800" b="0" i="1">
                <a:solidFill>
                  <a:schemeClr val="bg1">
                    <a:lumMod val="85000"/>
                  </a:schemeClr>
                </a:solidFill>
                <a:latin typeface="Georgia" pitchFamily="18"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792288" y="4171950"/>
            <a:ext cx="5486400" cy="4572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solidFill>
                  <a:prstClr val="white"/>
                </a:solidFill>
              </a:rPr>
              <a:pPr/>
              <a:t>7/2/2015</a:t>
            </a:fld>
            <a:endParaRPr lang="en-US" dirty="0">
              <a:solidFill>
                <a:prstClr val="white"/>
              </a:solidFill>
            </a:endParaRPr>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649418449"/>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and Vertical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58050E-B668-4FA7-85AD-C750C80A6E9B}" type="datetimeFigureOut">
              <a:rPr lang="en-US" smtClean="0">
                <a:solidFill>
                  <a:srgbClr val="262626">
                    <a:tint val="75000"/>
                  </a:srgbClr>
                </a:solidFill>
              </a:rPr>
              <a:pPr/>
              <a:t>7/2/2015</a:t>
            </a:fld>
            <a:endParaRPr lang="en-US" dirty="0">
              <a:solidFill>
                <a:srgbClr val="262626">
                  <a:tint val="75000"/>
                </a:srgbClr>
              </a:solidFill>
            </a:endParaRPr>
          </a:p>
        </p:txBody>
      </p:sp>
      <p:sp>
        <p:nvSpPr>
          <p:cNvPr id="5" name="Footer Placeholder 4"/>
          <p:cNvSpPr>
            <a:spLocks noGrp="1"/>
          </p:cNvSpPr>
          <p:nvPr>
            <p:ph type="ftr" sz="quarter" idx="11"/>
          </p:nvPr>
        </p:nvSpPr>
        <p:spPr/>
        <p:txBody>
          <a:bodyPr/>
          <a:lstStyle/>
          <a:p>
            <a:endParaRPr lang="en-US" dirty="0">
              <a:solidFill>
                <a:srgbClr val="262626">
                  <a:tint val="75000"/>
                </a:srgbClr>
              </a:solidFill>
            </a:endParaRPr>
          </a:p>
        </p:txBody>
      </p:sp>
      <p:sp>
        <p:nvSpPr>
          <p:cNvPr id="6" name="Slide Number Placeholder 5"/>
          <p:cNvSpPr>
            <a:spLocks noGrp="1"/>
          </p:cNvSpPr>
          <p:nvPr>
            <p:ph type="sldNum" sz="quarter" idx="12"/>
          </p:nvPr>
        </p:nvSpPr>
        <p:spPr/>
        <p:txBody>
          <a:bodyPr/>
          <a:lstStyle/>
          <a:p>
            <a:fld id="{240D5ECE-8B49-45CD-BE81-EF81920D1969}" type="slidenum">
              <a:rPr lang="en-US" smtClean="0">
                <a:solidFill>
                  <a:srgbClr val="262626">
                    <a:tint val="75000"/>
                  </a:srgbClr>
                </a:solidFill>
              </a:rPr>
              <a:pPr/>
              <a:t>‹#›</a:t>
            </a:fld>
            <a:endParaRPr lang="en-US" dirty="0">
              <a:solidFill>
                <a:srgbClr val="262626">
                  <a:tint val="75000"/>
                </a:srgbClr>
              </a:solidFill>
            </a:endParaRPr>
          </a:p>
        </p:txBody>
      </p:sp>
      <p:sp>
        <p:nvSpPr>
          <p:cNvPr id="14" name="Title 1"/>
          <p:cNvSpPr>
            <a:spLocks noGrp="1"/>
          </p:cNvSpPr>
          <p:nvPr>
            <p:ph type="title" hasCustomPrompt="1"/>
          </p:nvPr>
        </p:nvSpPr>
        <p:spPr>
          <a:xfrm>
            <a:off x="0" y="311150"/>
            <a:ext cx="5029200" cy="342900"/>
          </a:xfrm>
          <a:solidFill>
            <a:schemeClr val="tx1">
              <a:lumMod val="50000"/>
              <a:lumOff val="50000"/>
            </a:schemeClr>
          </a:solidFill>
        </p:spPr>
        <p:txBody>
          <a:bodyPr>
            <a:normAutofit/>
          </a:bodyPr>
          <a:lstStyle>
            <a:lvl1pPr algn="l">
              <a:defRPr lang="en-US" sz="2800" b="1" kern="1200" baseline="0" dirty="0">
                <a:solidFill>
                  <a:schemeClr val="bg1"/>
                </a:solidFill>
                <a:latin typeface="+mn-lt"/>
                <a:ea typeface="+mn-ea"/>
                <a:cs typeface="+mn-cs"/>
              </a:defRPr>
            </a:lvl1pPr>
          </a:lstStyle>
          <a:p>
            <a:r>
              <a:rPr lang="en-US" dirty="0" smtClean="0"/>
              <a:t>    Click to edit Master title style</a:t>
            </a:r>
            <a:endParaRPr lang="en-US" dirty="0"/>
          </a:p>
        </p:txBody>
      </p:sp>
    </p:spTree>
    <p:extLst>
      <p:ext uri="{BB962C8B-B14F-4D97-AF65-F5344CB8AC3E}">
        <p14:creationId xmlns:p14="http://schemas.microsoft.com/office/powerpoint/2010/main" val="52216628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userDrawn="1"/>
        </p:nvSpPr>
        <p:spPr>
          <a:xfrm>
            <a:off x="0" y="0"/>
            <a:ext cx="9144000" cy="5143499"/>
          </a:xfrm>
          <a:prstGeom prst="rect">
            <a:avLst/>
          </a:prstGeom>
          <a:blipFill>
            <a:blip r:embed="rId2" cstate="print"/>
            <a:stretch>
              <a:fillRect/>
            </a:stretch>
          </a:blipFill>
        </p:spPr>
        <p:txBody>
          <a:bodyPr wrap="square" lIns="0" tIns="0" rIns="0" bIns="0" rtlCol="0">
            <a:spAutoFit/>
          </a:bodyPr>
          <a:lstStyle/>
          <a:p>
            <a:endParaRPr dirty="0">
              <a:solidFill>
                <a:srgbClr val="262626"/>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solidFill>
                <a:srgbClr val="262626">
                  <a:tint val="75000"/>
                </a:srgbClr>
              </a:solidFill>
            </a:endParaRPr>
          </a:p>
        </p:txBody>
      </p:sp>
      <p:pic>
        <p:nvPicPr>
          <p:cNvPr id="6"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p:cNvPicPr>
            <a:picLocks noChangeAspect="1"/>
          </p:cNvPicPr>
          <p:nvPr userDrawn="1"/>
        </p:nvPicPr>
        <p:blipFill>
          <a:blip r:embed="rId4"/>
          <a:stretch>
            <a:fillRect/>
          </a:stretch>
        </p:blipFill>
        <p:spPr>
          <a:xfrm>
            <a:off x="3848100" y="438150"/>
            <a:ext cx="1562100" cy="1780271"/>
          </a:xfrm>
          <a:prstGeom prst="rect">
            <a:avLst/>
          </a:prstGeom>
        </p:spPr>
      </p:pic>
    </p:spTree>
    <p:extLst>
      <p:ext uri="{BB962C8B-B14F-4D97-AF65-F5344CB8AC3E}">
        <p14:creationId xmlns:p14="http://schemas.microsoft.com/office/powerpoint/2010/main" val="6370777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8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sp>
        <p:nvSpPr>
          <p:cNvPr id="10" name="Rectangle 9"/>
          <p:cNvSpPr/>
          <p:nvPr userDrawn="1"/>
        </p:nvSpPr>
        <p:spPr>
          <a:xfrm>
            <a:off x="3282612" y="761226"/>
            <a:ext cx="2165978" cy="477054"/>
          </a:xfrm>
          <a:prstGeom prst="rect">
            <a:avLst/>
          </a:prstGeom>
        </p:spPr>
        <p:txBody>
          <a:bodyPr wrap="none">
            <a:spAutoFit/>
          </a:bodyPr>
          <a:lstStyle/>
          <a:p>
            <a:r>
              <a:rPr lang="en-IN" sz="2500" b="1" dirty="0">
                <a:solidFill>
                  <a:srgbClr val="002060"/>
                </a:solidFill>
                <a:latin typeface="Castellar" pitchFamily="18" charset="0"/>
              </a:rPr>
              <a:t>Questions</a:t>
            </a:r>
          </a:p>
        </p:txBody>
      </p:sp>
      <p:sp>
        <p:nvSpPr>
          <p:cNvPr id="17" name="TextBox 10"/>
          <p:cNvSpPr txBox="1"/>
          <p:nvPr userDrawn="1"/>
        </p:nvSpPr>
        <p:spPr>
          <a:xfrm>
            <a:off x="34925" y="485358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9"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p:cNvPicPr>
            <a:picLocks noChangeAspect="1"/>
          </p:cNvPicPr>
          <p:nvPr userDrawn="1"/>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6048" t="12250" r="7770" b="10751"/>
          <a:stretch/>
        </p:blipFill>
        <p:spPr>
          <a:xfrm>
            <a:off x="2133353" y="1131590"/>
            <a:ext cx="4752528" cy="3668619"/>
          </a:xfrm>
          <a:prstGeom prst="rect">
            <a:avLst/>
          </a:prstGeom>
        </p:spPr>
      </p:pic>
      <p:sp>
        <p:nvSpPr>
          <p:cNvPr id="13" name="TextBox 12"/>
          <p:cNvSpPr txBox="1"/>
          <p:nvPr userDrawn="1"/>
        </p:nvSpPr>
        <p:spPr>
          <a:xfrm>
            <a:off x="6896100" y="4803978"/>
            <a:ext cx="2819400" cy="276999"/>
          </a:xfrm>
          <a:prstGeom prst="rect">
            <a:avLst/>
          </a:prstGeom>
          <a:noFill/>
        </p:spPr>
        <p:txBody>
          <a:bodyPr wrap="square" rtlCol="0">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www.edureka.co/python</a:t>
            </a: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4" name="TextBox 13"/>
          <p:cNvSpPr txBox="1"/>
          <p:nvPr userDrawn="1"/>
        </p:nvSpPr>
        <p:spPr>
          <a:xfrm>
            <a:off x="866275" y="4786214"/>
            <a:ext cx="6400800" cy="492443"/>
          </a:xfrm>
          <a:prstGeom prst="rect">
            <a:avLst/>
          </a:prstGeom>
          <a:noFill/>
        </p:spPr>
        <p:txBody>
          <a:bodyPr wrap="square" rtlCol="0">
            <a:spAutoFit/>
          </a:bodyPr>
          <a:lstStyle/>
          <a:p>
            <a:pPr lvl="1"/>
            <a:r>
              <a:rPr lang="en-US" sz="1400" dirty="0" smtClean="0"/>
              <a:t> </a:t>
            </a:r>
            <a:r>
              <a:rPr lang="en-US" sz="1200" dirty="0" smtClean="0"/>
              <a:t>Twitter </a:t>
            </a:r>
            <a:r>
              <a:rPr lang="en-US" sz="1200" dirty="0">
                <a:solidFill>
                  <a:srgbClr val="00B0F0"/>
                </a:solidFill>
              </a:rPr>
              <a:t>@</a:t>
            </a:r>
            <a:r>
              <a:rPr lang="en-US" sz="1200" dirty="0" smtClean="0">
                <a:solidFill>
                  <a:srgbClr val="00B0F0"/>
                </a:solidFill>
              </a:rPr>
              <a:t>edurekaIN</a:t>
            </a:r>
            <a:r>
              <a:rPr lang="en-US" sz="1200" dirty="0" smtClean="0"/>
              <a:t>, Facebook </a:t>
            </a:r>
            <a:r>
              <a:rPr lang="en-US" sz="1200" dirty="0">
                <a:solidFill>
                  <a:srgbClr val="00B0F0"/>
                </a:solidFill>
              </a:rPr>
              <a:t>/</a:t>
            </a:r>
            <a:r>
              <a:rPr lang="en-US" sz="1200" dirty="0" smtClean="0">
                <a:solidFill>
                  <a:srgbClr val="00B0F0"/>
                </a:solidFill>
              </a:rPr>
              <a:t>edurekaIN</a:t>
            </a:r>
            <a:r>
              <a:rPr lang="en-US" sz="1200" dirty="0" smtClean="0"/>
              <a:t>, use </a:t>
            </a:r>
            <a:r>
              <a:rPr lang="en-US" sz="1200" dirty="0" smtClean="0">
                <a:solidFill>
                  <a:srgbClr val="00B0F0"/>
                </a:solidFill>
              </a:rPr>
              <a:t>#askEdureka </a:t>
            </a:r>
            <a:r>
              <a:rPr lang="en-US" sz="1200" dirty="0" smtClean="0"/>
              <a:t>for Questions</a:t>
            </a:r>
          </a:p>
          <a:p>
            <a:pPr lvl="1"/>
            <a:endParaRPr lang="en-US" sz="1200" dirty="0">
              <a:solidFill>
                <a:schemeClr val="tx2">
                  <a:lumMod val="60000"/>
                  <a:lumOff val="40000"/>
                </a:schemeClr>
              </a:solidFill>
            </a:endParaRPr>
          </a:p>
        </p:txBody>
      </p:sp>
    </p:spTree>
    <p:extLst>
      <p:ext uri="{BB962C8B-B14F-4D97-AF65-F5344CB8AC3E}">
        <p14:creationId xmlns:p14="http://schemas.microsoft.com/office/powerpoint/2010/main" val="291028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1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sp>
        <p:nvSpPr>
          <p:cNvPr id="10" name="TextBox 10"/>
          <p:cNvSpPr txBox="1"/>
          <p:nvPr userDrawn="1"/>
        </p:nvSpPr>
        <p:spPr>
          <a:xfrm>
            <a:off x="34925" y="485358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Box 10"/>
          <p:cNvSpPr txBox="1"/>
          <p:nvPr userDrawn="1"/>
        </p:nvSpPr>
        <p:spPr>
          <a:xfrm>
            <a:off x="4876801" y="4804689"/>
            <a:ext cx="4280034"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www.edureka.co/android-development-certification-course</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3212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10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209552"/>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 y="-1"/>
            <a:ext cx="9144001" cy="5147673"/>
          </a:xfrm>
          <a:prstGeom prst="rect">
            <a:avLst/>
          </a:prstGeom>
        </p:spPr>
      </p:pic>
      <p:pic>
        <p:nvPicPr>
          <p:cNvPr id="10" name="Picture 9"/>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7044075" y="123478"/>
            <a:ext cx="1840832" cy="331350"/>
          </a:xfrm>
          <a:prstGeom prst="rect">
            <a:avLst/>
          </a:prstGeom>
        </p:spPr>
      </p:pic>
    </p:spTree>
    <p:extLst>
      <p:ext uri="{BB962C8B-B14F-4D97-AF65-F5344CB8AC3E}">
        <p14:creationId xmlns:p14="http://schemas.microsoft.com/office/powerpoint/2010/main" val="2442850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12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3" name="Picture 2"/>
          <p:cNvPicPr>
            <a:picLocks noChangeAspect="1"/>
          </p:cNvPicPr>
          <p:nvPr userDrawn="1"/>
        </p:nvPicPr>
        <p:blipFill>
          <a:blip r:embed="rId3" cstate="print">
            <a:duotone>
              <a:schemeClr val="accent5">
                <a:shade val="45000"/>
                <a:satMod val="135000"/>
              </a:schemeClr>
              <a:prstClr val="white"/>
            </a:duotone>
            <a:extLst/>
          </a:blip>
          <a:stretch>
            <a:fillRect/>
          </a:stretch>
        </p:blipFill>
        <p:spPr>
          <a:xfrm>
            <a:off x="4229100" y="1128714"/>
            <a:ext cx="4457700" cy="3638550"/>
          </a:xfrm>
          <a:prstGeom prst="rect">
            <a:avLst/>
          </a:prstGeom>
        </p:spPr>
      </p:pic>
      <p:pic>
        <p:nvPicPr>
          <p:cNvPr id="12" name="Picture 7" descr="edureka logol.jp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10"/>
          <p:cNvSpPr txBox="1"/>
          <p:nvPr userDrawn="1"/>
        </p:nvSpPr>
        <p:spPr>
          <a:xfrm>
            <a:off x="34925" y="485358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p:cNvSpPr txBox="1"/>
          <p:nvPr userDrawn="1"/>
        </p:nvSpPr>
        <p:spPr>
          <a:xfrm>
            <a:off x="4876801" y="4804689"/>
            <a:ext cx="4280034"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www.edureka.co/android-development-certification-course</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26509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a:solidFill>
                <a:prstClr val="white"/>
              </a:solidFill>
            </a:endParaRPr>
          </a:p>
        </p:txBody>
      </p:sp>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userDrawn="1"/>
        </p:nvSpPr>
        <p:spPr>
          <a:xfrm>
            <a:off x="533400" y="819150"/>
            <a:ext cx="8305800" cy="954107"/>
          </a:xfrm>
          <a:prstGeom prst="rect">
            <a:avLst/>
          </a:prstGeom>
        </p:spPr>
        <p:txBody>
          <a:bodyPr wrap="square">
            <a:spAutoFit/>
          </a:bodyPr>
          <a:lstStyle/>
          <a:p>
            <a:r>
              <a:rPr lang="en-IN" sz="1400" dirty="0" smtClean="0">
                <a:solidFill>
                  <a:srgbClr val="262626"/>
                </a:solidFill>
                <a:latin typeface="Tahoma" pitchFamily="34" charset="0"/>
                <a:ea typeface="Tahoma" pitchFamily="34" charset="0"/>
                <a:cs typeface="Tahoma" pitchFamily="34" charset="0"/>
              </a:rPr>
              <a:t>Your feedback is important to us, be it a compliment, a suggestion or a complaint. It helps us to make the course better!</a:t>
            </a:r>
            <a:br>
              <a:rPr lang="en-IN" sz="1400" dirty="0" smtClean="0">
                <a:solidFill>
                  <a:srgbClr val="262626"/>
                </a:solidFill>
                <a:latin typeface="Tahoma" pitchFamily="34" charset="0"/>
                <a:ea typeface="Tahoma" pitchFamily="34" charset="0"/>
                <a:cs typeface="Tahoma" pitchFamily="34" charset="0"/>
              </a:rPr>
            </a:br>
            <a:r>
              <a:rPr lang="en-IN" sz="1400" dirty="0" smtClean="0">
                <a:solidFill>
                  <a:srgbClr val="262626"/>
                </a:solidFill>
                <a:latin typeface="Tahoma" pitchFamily="34" charset="0"/>
                <a:ea typeface="Tahoma" pitchFamily="34" charset="0"/>
                <a:cs typeface="Tahoma" pitchFamily="34" charset="0"/>
              </a:rPr>
              <a:t/>
            </a:r>
            <a:br>
              <a:rPr lang="en-IN" sz="1400" dirty="0" smtClean="0">
                <a:solidFill>
                  <a:srgbClr val="262626"/>
                </a:solidFill>
                <a:latin typeface="Tahoma" pitchFamily="34" charset="0"/>
                <a:ea typeface="Tahoma" pitchFamily="34" charset="0"/>
                <a:cs typeface="Tahoma" pitchFamily="34" charset="0"/>
              </a:rPr>
            </a:br>
            <a:r>
              <a:rPr lang="en-IN" sz="1400" dirty="0" smtClean="0">
                <a:solidFill>
                  <a:srgbClr val="262626"/>
                </a:solidFill>
                <a:latin typeface="Tahoma" pitchFamily="34" charset="0"/>
                <a:ea typeface="Tahoma" pitchFamily="34" charset="0"/>
                <a:cs typeface="Tahoma" pitchFamily="34" charset="0"/>
              </a:rPr>
              <a:t>Please spare few minutes to take the survey after the webinar. </a:t>
            </a:r>
          </a:p>
        </p:txBody>
      </p:sp>
      <p:pic>
        <p:nvPicPr>
          <p:cNvPr id="9"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59756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180" y="57150"/>
            <a:ext cx="8403020" cy="514350"/>
          </a:xfrm>
        </p:spPr>
        <p:txBody>
          <a:bodyPr anchor="ctr" anchorCtr="0">
            <a:normAutofit/>
          </a:bodyPr>
          <a:lstStyle>
            <a:lvl1pPr algn="l">
              <a:defRPr sz="3000" b="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Rectangle 9"/>
          <p:cNvSpPr/>
          <p:nvPr userDrawn="1"/>
        </p:nvSpPr>
        <p:spPr>
          <a:xfrm>
            <a:off x="3357554" y="4774168"/>
            <a:ext cx="2529154" cy="369332"/>
          </a:xfrm>
          <a:prstGeom prst="rect">
            <a:avLst/>
          </a:prstGeom>
        </p:spPr>
        <p:txBody>
          <a:bodyPr wrap="none">
            <a:spAutoFit/>
          </a:bodyPr>
          <a:lstStyle/>
          <a:p>
            <a:r>
              <a:rPr lang="en-US" dirty="0" smtClean="0">
                <a:solidFill>
                  <a:srgbClr val="262626"/>
                </a:solidFill>
              </a:rPr>
              <a:t>www.edureka.in/hadoop</a:t>
            </a:r>
            <a:endParaRPr lang="en-US" dirty="0">
              <a:solidFill>
                <a:srgbClr val="262626"/>
              </a:solidFill>
            </a:endParaRPr>
          </a:p>
        </p:txBody>
      </p:sp>
      <p:sp>
        <p:nvSpPr>
          <p:cNvPr id="12"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3"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3142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solidFill>
                  <a:prstClr val="white"/>
                </a:solidFill>
              </a:rPr>
              <a:pPr/>
              <a:t>7/2/2015</a:t>
            </a:fld>
            <a:endParaRPr lang="en-US" dirty="0">
              <a:solidFill>
                <a:prstClr val="white"/>
              </a:solidFill>
            </a:endParaRP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solidFill>
                  <a:prstClr val="white"/>
                </a:solidFill>
              </a:rPr>
              <a:pPr/>
              <a:t>‹#›</a:t>
            </a:fld>
            <a:endParaRPr lang="en-US" dirty="0">
              <a:solidFill>
                <a:prstClr val="white"/>
              </a:solidFill>
            </a:endParaRPr>
          </a:p>
        </p:txBody>
      </p:sp>
      <p:sp>
        <p:nvSpPr>
          <p:cNvPr id="2" name="Title 1"/>
          <p:cNvSpPr>
            <a:spLocks noGrp="1"/>
          </p:cNvSpPr>
          <p:nvPr>
            <p:ph type="title"/>
          </p:nvPr>
        </p:nvSpPr>
        <p:spPr>
          <a:xfrm>
            <a:off x="1124400" y="2057400"/>
            <a:ext cx="7010400" cy="857250"/>
          </a:xfrm>
        </p:spPr>
        <p:txBody>
          <a:bodyPr/>
          <a:lstStyle>
            <a:lvl1pPr algn="l">
              <a:defRPr/>
            </a:lvl1pPr>
          </a:lstStyle>
          <a:p>
            <a:r>
              <a:rPr lang="en-US" smtClean="0"/>
              <a:t>Click to edit Master title style</a:t>
            </a:r>
            <a:endParaRPr lang="en-US" dirty="0"/>
          </a:p>
        </p:txBody>
      </p:sp>
      <p:pic>
        <p:nvPicPr>
          <p:cNvPr id="8"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00400" y="1200150"/>
            <a:ext cx="3238500" cy="653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17649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499"/>
          </a:xfrm>
          <a:prstGeom prst="rect">
            <a:avLst/>
          </a:prstGeom>
          <a:blipFill>
            <a:blip r:embed="rId2" cstate="print"/>
            <a:stretch>
              <a:fillRect/>
            </a:stretch>
          </a:blipFill>
        </p:spPr>
        <p:txBody>
          <a:bodyPr wrap="square" lIns="0" tIns="0" rIns="0" bIns="0" rtlCol="0">
            <a:spAutoFit/>
          </a:body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pic>
        <p:nvPicPr>
          <p:cNvPr id="8" name="Picture 7" descr="edureka logol.jpg"/>
          <p:cNvPicPr>
            <a:picLocks noChangeAspect="1"/>
          </p:cNvPicPr>
          <p:nvPr userDrawn="1"/>
        </p:nvPicPr>
        <p:blipFill rotWithShape="1">
          <a:blip r:embed="rId3" cstate="print"/>
          <a:srcRect b="11556"/>
          <a:stretch/>
        </p:blipFill>
        <p:spPr>
          <a:xfrm>
            <a:off x="7277088" y="209550"/>
            <a:ext cx="1714512" cy="381000"/>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1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10"/>
          <p:cNvSpPr txBox="1"/>
          <p:nvPr userDrawn="1"/>
        </p:nvSpPr>
        <p:spPr>
          <a:xfrm>
            <a:off x="6705600" y="4795064"/>
            <a:ext cx="26130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www.edureka.in/python</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73829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10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209552"/>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 y="-1"/>
            <a:ext cx="9144001" cy="5147673"/>
          </a:xfrm>
          <a:prstGeom prst="rect">
            <a:avLst/>
          </a:prstGeom>
        </p:spPr>
      </p:pic>
      <p:pic>
        <p:nvPicPr>
          <p:cNvPr id="10" name="Picture 9"/>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7044075" y="123478"/>
            <a:ext cx="1840832" cy="331350"/>
          </a:xfrm>
          <a:prstGeom prst="rect">
            <a:avLst/>
          </a:prstGeom>
        </p:spPr>
      </p:pic>
    </p:spTree>
    <p:extLst>
      <p:ext uri="{BB962C8B-B14F-4D97-AF65-F5344CB8AC3E}">
        <p14:creationId xmlns:p14="http://schemas.microsoft.com/office/powerpoint/2010/main" val="3590628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5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a:solidFill>
                <a:prstClr val="white"/>
              </a:solidFill>
            </a:endParaRPr>
          </a:p>
        </p:txBody>
      </p:sp>
      <p:pic>
        <p:nvPicPr>
          <p:cNvPr id="7" name="Picture 6"/>
          <p:cNvPicPr>
            <a:picLocks noChangeAspect="1"/>
          </p:cNvPicPr>
          <p:nvPr userDrawn="1"/>
        </p:nvPicPr>
        <p:blipFill>
          <a:blip r:embed="rId3" cstate="email">
            <a:clrChange>
              <a:clrFrom>
                <a:srgbClr val="FFFDFE"/>
              </a:clrFrom>
              <a:clrTo>
                <a:srgbClr val="FFFDFE">
                  <a:alpha val="0"/>
                </a:srgbClr>
              </a:clrTo>
            </a:clrChange>
            <a:lum bright="70000" contrast="-70000"/>
            <a:extLst>
              <a:ext uri="{28A0092B-C50C-407E-A947-70E740481C1C}">
                <a14:useLocalDpi xmlns:a14="http://schemas.microsoft.com/office/drawing/2010/main" val="0"/>
              </a:ext>
            </a:extLst>
          </a:blip>
          <a:stretch>
            <a:fillRect/>
          </a:stretch>
        </p:blipFill>
        <p:spPr>
          <a:xfrm>
            <a:off x="1283878" y="743186"/>
            <a:ext cx="6624736" cy="4161000"/>
          </a:xfrm>
          <a:prstGeom prst="rect">
            <a:avLst/>
          </a:prstGeom>
        </p:spPr>
      </p:pic>
      <p:sp>
        <p:nvSpPr>
          <p:cNvPr id="9"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0"/>
          <p:cNvSpPr txBox="1"/>
          <p:nvPr userDrawn="1"/>
        </p:nvSpPr>
        <p:spPr>
          <a:xfrm>
            <a:off x="6705600" y="4795064"/>
            <a:ext cx="26130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www.edureka.in/python</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3" name="Picture 7" descr="edureka logol.jp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46546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userDrawn="1"/>
        </p:nvSpPr>
        <p:spPr>
          <a:xfrm>
            <a:off x="0" y="0"/>
            <a:ext cx="9144000" cy="5143499"/>
          </a:xfrm>
          <a:prstGeom prst="rect">
            <a:avLst/>
          </a:prstGeom>
          <a:blipFill>
            <a:blip r:embed="rId2" cstate="print"/>
            <a:stretch>
              <a:fillRect/>
            </a:stretch>
          </a:blipFill>
        </p:spPr>
        <p:txBody>
          <a:bodyPr wrap="square" lIns="0" tIns="0" rIns="0" bIns="0" rtlCol="0">
            <a:spAutoFit/>
          </a:bodyPr>
          <a:lstStyle/>
          <a:p>
            <a:endParaRPr dirty="0">
              <a:solidFill>
                <a:srgbClr val="262626"/>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solidFill>
                <a:srgbClr val="262626">
                  <a:tint val="75000"/>
                </a:srgbClr>
              </a:solidFill>
            </a:endParaRPr>
          </a:p>
        </p:txBody>
      </p:sp>
      <p:sp>
        <p:nvSpPr>
          <p:cNvPr id="7" name="TextBox 10"/>
          <p:cNvSpPr txBox="1"/>
          <p:nvPr userDrawn="1"/>
        </p:nvSpPr>
        <p:spPr>
          <a:xfrm>
            <a:off x="6705600" y="4795064"/>
            <a:ext cx="26130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www.edureka.in/python</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9"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80527377"/>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3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7950" y="142280"/>
            <a:ext cx="8403020" cy="514350"/>
          </a:xfrm>
        </p:spPr>
        <p:txBody>
          <a:bodyPr anchor="ctr" anchorCtr="0">
            <a:normAutofit/>
          </a:bodyPr>
          <a:lstStyle>
            <a:lvl1pPr algn="l">
              <a:defRPr sz="2600" b="0" baseline="0">
                <a:solidFill>
                  <a:schemeClr val="tx1">
                    <a:lumMod val="85000"/>
                    <a:lumOff val="15000"/>
                  </a:schemeClr>
                </a:solidFill>
              </a:defRPr>
            </a:lvl1pPr>
          </a:lstStyle>
          <a:p>
            <a:r>
              <a:rPr lang="en-US" dirty="0" smtClean="0"/>
              <a:t>How it Works?</a:t>
            </a:r>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graphicFrame>
        <p:nvGraphicFramePr>
          <p:cNvPr id="22" name="Table 21"/>
          <p:cNvGraphicFramePr>
            <a:graphicFrameLocks noGrp="1"/>
          </p:cNvGraphicFramePr>
          <p:nvPr userDrawn="1">
            <p:extLst/>
          </p:nvPr>
        </p:nvGraphicFramePr>
        <p:xfrm>
          <a:off x="456714" y="574982"/>
          <a:ext cx="6059016" cy="4457700"/>
        </p:xfrm>
        <a:graphic>
          <a:graphicData uri="http://schemas.openxmlformats.org/drawingml/2006/table">
            <a:tbl>
              <a:tblPr firstRow="1" bandRow="1"/>
              <a:tblGrid>
                <a:gridCol w="1066800"/>
                <a:gridCol w="4992216"/>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Module Wise Quiz and Assignment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Project Work on Large Data Set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bl>
          </a:graphicData>
        </a:graphic>
      </p:graphicFrame>
      <p:grpSp>
        <p:nvGrpSpPr>
          <p:cNvPr id="23" name="Group 22"/>
          <p:cNvGrpSpPr/>
          <p:nvPr userDrawn="1"/>
        </p:nvGrpSpPr>
        <p:grpSpPr>
          <a:xfrm>
            <a:off x="533400" y="742950"/>
            <a:ext cx="965632" cy="4114800"/>
            <a:chOff x="533400" y="895350"/>
            <a:chExt cx="965632" cy="4114800"/>
          </a:xfrm>
        </p:grpSpPr>
        <p:pic>
          <p:nvPicPr>
            <p:cNvPr id="24" name="Picture 23"/>
            <p:cNvPicPr>
              <a:picLocks noChangeAspect="1"/>
            </p:cNvPicPr>
            <p:nvPr/>
          </p:nvPicPr>
          <p:blipFill>
            <a:blip r:embed="rId3"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25" name="Group 24"/>
            <p:cNvGrpSpPr/>
            <p:nvPr/>
          </p:nvGrpSpPr>
          <p:grpSpPr>
            <a:xfrm>
              <a:off x="762000" y="2296350"/>
              <a:ext cx="720000" cy="504000"/>
              <a:chOff x="5659045" y="1210738"/>
              <a:chExt cx="2153043" cy="1368288"/>
            </a:xfrm>
          </p:grpSpPr>
          <p:pic>
            <p:nvPicPr>
              <p:cNvPr id="30" name="Picture 29"/>
              <p:cNvPicPr>
                <a:picLocks noChangeAspect="1"/>
              </p:cNvPicPr>
              <p:nvPr/>
            </p:nvPicPr>
            <p:blipFill>
              <a:blip r:embed="rId4" cstate="email">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31" name="Picture 30"/>
              <p:cNvPicPr>
                <a:picLocks noChangeAspect="1"/>
              </p:cNvPicPr>
              <p:nvPr/>
            </p:nvPicPr>
            <p:blipFill>
              <a:blip r:embed="rId5"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26" name="Picture 2" descr="http://www.thewellatlentrise.org/img/quiz.png"/>
            <p:cNvPicPr>
              <a:picLocks noChangeAspect="1" noChangeArrowheads="1"/>
            </p:cNvPicPr>
            <p:nvPr/>
          </p:nvPicPr>
          <p:blipFill>
            <a:blip r:embed="rId6" cstate="email">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7"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28" name="Picture 27"/>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29" name="Picture 28"/>
            <p:cNvPicPr>
              <a:picLocks noChangeAspect="1"/>
            </p:cNvPicPr>
            <p:nvPr/>
          </p:nvPicPr>
          <p:blipFill>
            <a:blip r:embed="rId9"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sp>
        <p:nvSpPr>
          <p:cNvPr id="1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9" name="TextBox 10"/>
          <p:cNvSpPr txBox="1"/>
          <p:nvPr userDrawn="1"/>
        </p:nvSpPr>
        <p:spPr>
          <a:xfrm>
            <a:off x="6705600" y="4795064"/>
            <a:ext cx="26130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www.edureka.in/python</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20" name="Picture 7" descr="edureka logol.jpg"/>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262852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12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3" name="Picture 2"/>
          <p:cNvPicPr>
            <a:picLocks noChangeAspect="1"/>
          </p:cNvPicPr>
          <p:nvPr userDrawn="1"/>
        </p:nvPicPr>
        <p:blipFill>
          <a:blip r:embed="rId3" cstate="print">
            <a:duotone>
              <a:schemeClr val="accent5">
                <a:shade val="45000"/>
                <a:satMod val="135000"/>
              </a:schemeClr>
              <a:prstClr val="white"/>
            </a:duotone>
            <a:extLst/>
          </a:blip>
          <a:stretch>
            <a:fillRect/>
          </a:stretch>
        </p:blipFill>
        <p:spPr>
          <a:xfrm>
            <a:off x="4229100" y="1128714"/>
            <a:ext cx="4457700" cy="3638550"/>
          </a:xfrm>
          <a:prstGeom prst="rect">
            <a:avLst/>
          </a:prstGeom>
        </p:spPr>
      </p:pic>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userDrawn="1"/>
        </p:nvSpPr>
        <p:spPr>
          <a:xfrm>
            <a:off x="6705600" y="4795064"/>
            <a:ext cx="26130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www.edureka.in/python</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2" name="Picture 7" descr="edureka logol.jp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839920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7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TextBox 5"/>
          <p:cNvSpPr txBox="1"/>
          <p:nvPr userDrawn="1"/>
        </p:nvSpPr>
        <p:spPr>
          <a:xfrm>
            <a:off x="7143768" y="4795081"/>
            <a:ext cx="1845890" cy="276999"/>
          </a:xfrm>
          <a:prstGeom prst="rect">
            <a:avLst/>
          </a:prstGeom>
          <a:noFill/>
        </p:spPr>
        <p:txBody>
          <a:bodyPr wrap="none" rtlCol="0">
            <a:spAutoFit/>
          </a:bodyPr>
          <a:lstStyle/>
          <a:p>
            <a:r>
              <a:rPr lang="en-US" sz="1200" dirty="0" smtClean="0">
                <a:solidFill>
                  <a:srgbClr val="0070C0"/>
                </a:solidFill>
                <a:latin typeface="Tahoma" pitchFamily="34" charset="0"/>
                <a:ea typeface="Tahoma" pitchFamily="34" charset="0"/>
                <a:cs typeface="Tahoma" pitchFamily="34" charset="0"/>
              </a:rPr>
              <a:t>www.edureka.in/hadoop</a:t>
            </a:r>
            <a:endParaRPr lang="en-IN" sz="1200" dirty="0">
              <a:solidFill>
                <a:srgbClr val="0070C0"/>
              </a:solidFill>
              <a:latin typeface="Tahoma" pitchFamily="34" charset="0"/>
              <a:ea typeface="Tahoma" pitchFamily="34" charset="0"/>
              <a:cs typeface="Tahoma" pitchFamily="34" charset="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825414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0FA51CF2-D278-4AAD-B968-1858F25A7B74}" type="datetime1">
              <a:rPr lang="en-US" altLang="en-US">
                <a:solidFill>
                  <a:srgbClr val="262626">
                    <a:tint val="75000"/>
                  </a:srgbClr>
                </a:solidFill>
              </a:rPr>
              <a:pPr/>
              <a:t>7/2/2015</a:t>
            </a:fld>
            <a:endParaRPr lang="zh-CN" altLang="en-US" sz="1350">
              <a:solidFill>
                <a:srgbClr val="262626"/>
              </a:solidFill>
            </a:endParaRPr>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85AEE6-3896-46E0-AC35-D2C4F2B5FBFD}" type="slidenum">
              <a:rPr lang="en-US" altLang="en-US">
                <a:solidFill>
                  <a:srgbClr val="262626">
                    <a:tint val="75000"/>
                  </a:srgbClr>
                </a:solidFill>
              </a:rPr>
              <a:pPr/>
              <a:t>‹#›</a:t>
            </a:fld>
            <a:endParaRPr lang="zh-CN" altLang="en-US" sz="1350">
              <a:solidFill>
                <a:srgbClr val="262626"/>
              </a:solidFill>
            </a:endParaRPr>
          </a:p>
        </p:txBody>
      </p:sp>
    </p:spTree>
    <p:extLst>
      <p:ext uri="{BB962C8B-B14F-4D97-AF65-F5344CB8AC3E}">
        <p14:creationId xmlns:p14="http://schemas.microsoft.com/office/powerpoint/2010/main" val="9444927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a:solidFill>
                <a:prstClr val="white"/>
              </a:solidFill>
            </a:endParaRPr>
          </a:p>
        </p:txBody>
      </p:sp>
      <p:sp>
        <p:nvSpPr>
          <p:cNvPr id="6" name="TextBox 10"/>
          <p:cNvSpPr txBox="1"/>
          <p:nvPr userDrawn="1"/>
        </p:nvSpPr>
        <p:spPr>
          <a:xfrm>
            <a:off x="34925" y="4795840"/>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685783">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685783">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userDrawn="1"/>
        </p:nvSpPr>
        <p:spPr>
          <a:xfrm>
            <a:off x="533400" y="819150"/>
            <a:ext cx="8305800" cy="954107"/>
          </a:xfrm>
          <a:prstGeom prst="rect">
            <a:avLst/>
          </a:prstGeom>
        </p:spPr>
        <p:txBody>
          <a:bodyPr wrap="square">
            <a:spAutoFit/>
          </a:bodyPr>
          <a:lstStyle/>
          <a:p>
            <a:r>
              <a:rPr lang="en-IN" sz="1400" dirty="0" smtClean="0">
                <a:solidFill>
                  <a:srgbClr val="262626"/>
                </a:solidFill>
                <a:latin typeface="Tahoma" pitchFamily="34" charset="0"/>
                <a:ea typeface="Tahoma" pitchFamily="34" charset="0"/>
                <a:cs typeface="Tahoma" pitchFamily="34" charset="0"/>
              </a:rPr>
              <a:t>Your feedback is important to us, be it a compliment, a suggestion or a complaint. It helps us to make the course better!</a:t>
            </a:r>
            <a:br>
              <a:rPr lang="en-IN" sz="1400" dirty="0" smtClean="0">
                <a:solidFill>
                  <a:srgbClr val="262626"/>
                </a:solidFill>
                <a:latin typeface="Tahoma" pitchFamily="34" charset="0"/>
                <a:ea typeface="Tahoma" pitchFamily="34" charset="0"/>
                <a:cs typeface="Tahoma" pitchFamily="34" charset="0"/>
              </a:rPr>
            </a:br>
            <a:r>
              <a:rPr lang="en-IN" sz="1400" dirty="0" smtClean="0">
                <a:solidFill>
                  <a:srgbClr val="262626"/>
                </a:solidFill>
                <a:latin typeface="Tahoma" pitchFamily="34" charset="0"/>
                <a:ea typeface="Tahoma" pitchFamily="34" charset="0"/>
                <a:cs typeface="Tahoma" pitchFamily="34" charset="0"/>
              </a:rPr>
              <a:t/>
            </a:r>
            <a:br>
              <a:rPr lang="en-IN" sz="1400" dirty="0" smtClean="0">
                <a:solidFill>
                  <a:srgbClr val="262626"/>
                </a:solidFill>
                <a:latin typeface="Tahoma" pitchFamily="34" charset="0"/>
                <a:ea typeface="Tahoma" pitchFamily="34" charset="0"/>
                <a:cs typeface="Tahoma" pitchFamily="34" charset="0"/>
              </a:rPr>
            </a:br>
            <a:r>
              <a:rPr lang="en-IN" sz="1400" dirty="0" smtClean="0">
                <a:solidFill>
                  <a:srgbClr val="262626"/>
                </a:solidFill>
                <a:latin typeface="Tahoma" pitchFamily="34" charset="0"/>
                <a:ea typeface="Tahoma" pitchFamily="34" charset="0"/>
                <a:cs typeface="Tahoma" pitchFamily="34" charset="0"/>
              </a:rPr>
              <a:t>Please spare few minutes to take the survey after the webinar. </a:t>
            </a:r>
          </a:p>
        </p:txBody>
      </p:sp>
      <p:pic>
        <p:nvPicPr>
          <p:cNvPr id="9"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43681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180" y="57150"/>
            <a:ext cx="8403020" cy="514350"/>
          </a:xfrm>
        </p:spPr>
        <p:txBody>
          <a:bodyPr anchor="ctr" anchorCtr="0">
            <a:normAutofit/>
          </a:bodyPr>
          <a:lstStyle>
            <a:lvl1pPr algn="l">
              <a:defRPr sz="3000" b="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Rectangle 9"/>
          <p:cNvSpPr/>
          <p:nvPr userDrawn="1"/>
        </p:nvSpPr>
        <p:spPr>
          <a:xfrm>
            <a:off x="3357554" y="4774168"/>
            <a:ext cx="2529154" cy="369332"/>
          </a:xfrm>
          <a:prstGeom prst="rect">
            <a:avLst/>
          </a:prstGeom>
        </p:spPr>
        <p:txBody>
          <a:bodyPr wrap="none">
            <a:spAutoFit/>
          </a:bodyPr>
          <a:lstStyle/>
          <a:p>
            <a:r>
              <a:rPr lang="en-US" dirty="0" smtClean="0">
                <a:solidFill>
                  <a:srgbClr val="262626"/>
                </a:solidFill>
              </a:rPr>
              <a:t>www.edureka.in/hadoop</a:t>
            </a:r>
            <a:endParaRPr lang="en-US" dirty="0">
              <a:solidFill>
                <a:srgbClr val="262626"/>
              </a:solidFill>
            </a:endParaRPr>
          </a:p>
        </p:txBody>
      </p:sp>
      <p:sp>
        <p:nvSpPr>
          <p:cNvPr id="12"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3"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76781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cSld name="Cours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userDrawn="1"/>
        </p:nvSpPr>
        <p:spPr>
          <a:xfrm>
            <a:off x="0" y="0"/>
            <a:ext cx="9144000" cy="5143499"/>
          </a:xfrm>
          <a:prstGeom prst="rect">
            <a:avLst/>
          </a:prstGeom>
          <a:blipFill>
            <a:blip r:embed="rId2" cstate="print"/>
            <a:stretch>
              <a:fillRect/>
            </a:stretch>
          </a:blipFill>
        </p:spPr>
        <p:txBody>
          <a:bodyPr wrap="square" lIns="0" tIns="0" rIns="0" bIns="0" rtlCol="0">
            <a:spAutoFit/>
          </a:bodyPr>
          <a:lstStyle/>
          <a:p>
            <a:endParaRPr dirty="0">
              <a:solidFill>
                <a:srgbClr val="262626"/>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solidFill>
                <a:srgbClr val="262626">
                  <a:tint val="75000"/>
                </a:srgbClr>
              </a:solidFill>
            </a:endParaRPr>
          </a:p>
        </p:txBody>
      </p:sp>
      <p:pic>
        <p:nvPicPr>
          <p:cNvPr id="6"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2"/>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userDrawn="1"/>
        </p:nvSpPr>
        <p:spPr>
          <a:xfrm>
            <a:off x="7683373" y="4764109"/>
            <a:ext cx="978153" cy="276999"/>
          </a:xfrm>
          <a:prstGeom prst="rect">
            <a:avLst/>
          </a:prstGeom>
          <a:noFill/>
        </p:spPr>
        <p:txBody>
          <a:bodyPr wrap="none" rtlCol="0">
            <a:spAutoFit/>
          </a:bodyPr>
          <a:lstStyle/>
          <a:p>
            <a:pPr defTabSz="685800"/>
            <a:r>
              <a:rPr lang="en-US" sz="1200" dirty="0" smtClean="0">
                <a:solidFill>
                  <a:prstClr val="white"/>
                </a:solidFill>
                <a:latin typeface="Tahoma" pitchFamily="34" charset="0"/>
                <a:ea typeface="Tahoma" pitchFamily="34" charset="0"/>
                <a:cs typeface="Tahoma" pitchFamily="34" charset="0"/>
              </a:rPr>
              <a:t>Course Link</a:t>
            </a:r>
            <a:endParaRPr lang="en-IN" sz="1200" dirty="0">
              <a:solidFill>
                <a:prstClr val="white"/>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1938646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solidFill>
                  <a:prstClr val="white"/>
                </a:solidFill>
              </a:rPr>
              <a:pPr/>
              <a:t>7/2/2015</a:t>
            </a:fld>
            <a:endParaRPr lang="en-US" dirty="0">
              <a:solidFill>
                <a:prstClr val="white"/>
              </a:solidFill>
            </a:endParaRP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solidFill>
                  <a:prstClr val="white"/>
                </a:solidFill>
              </a:rPr>
              <a:pPr/>
              <a:t>‹#›</a:t>
            </a:fld>
            <a:endParaRPr lang="en-US" dirty="0">
              <a:solidFill>
                <a:prstClr val="white"/>
              </a:solidFill>
            </a:endParaRPr>
          </a:p>
        </p:txBody>
      </p:sp>
      <p:sp>
        <p:nvSpPr>
          <p:cNvPr id="2" name="Title 1"/>
          <p:cNvSpPr>
            <a:spLocks noGrp="1"/>
          </p:cNvSpPr>
          <p:nvPr>
            <p:ph type="title"/>
          </p:nvPr>
        </p:nvSpPr>
        <p:spPr>
          <a:xfrm>
            <a:off x="1124400" y="2057400"/>
            <a:ext cx="7010400" cy="857250"/>
          </a:xfrm>
        </p:spPr>
        <p:txBody>
          <a:bodyPr/>
          <a:lstStyle>
            <a:lvl1pPr algn="l">
              <a:defRPr/>
            </a:lvl1pPr>
          </a:lstStyle>
          <a:p>
            <a:r>
              <a:rPr lang="en-US" smtClean="0"/>
              <a:t>Click to edit Master title style</a:t>
            </a:r>
            <a:endParaRPr lang="en-US" dirty="0"/>
          </a:p>
        </p:txBody>
      </p:sp>
      <p:pic>
        <p:nvPicPr>
          <p:cNvPr id="8"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00400" y="1200150"/>
            <a:ext cx="3238500" cy="653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41702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1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10"/>
          <p:cNvSpPr txBox="1"/>
          <p:nvPr userDrawn="1"/>
        </p:nvSpPr>
        <p:spPr>
          <a:xfrm>
            <a:off x="6705600" y="4795064"/>
            <a:ext cx="26130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www.edureka.in/python</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12494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10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11"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209552"/>
            <a:ext cx="17145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 y="-1"/>
            <a:ext cx="9144001" cy="5147673"/>
          </a:xfrm>
          <a:prstGeom prst="rect">
            <a:avLst/>
          </a:prstGeom>
        </p:spPr>
      </p:pic>
      <p:pic>
        <p:nvPicPr>
          <p:cNvPr id="10" name="Picture 9"/>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7044075" y="123478"/>
            <a:ext cx="1840832" cy="331350"/>
          </a:xfrm>
          <a:prstGeom prst="rect">
            <a:avLst/>
          </a:prstGeom>
        </p:spPr>
      </p:pic>
    </p:spTree>
    <p:extLst>
      <p:ext uri="{BB962C8B-B14F-4D97-AF65-F5344CB8AC3E}">
        <p14:creationId xmlns:p14="http://schemas.microsoft.com/office/powerpoint/2010/main" val="34201297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5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a:solidFill>
                <a:prstClr val="white"/>
              </a:solidFill>
            </a:endParaRPr>
          </a:p>
        </p:txBody>
      </p:sp>
      <p:pic>
        <p:nvPicPr>
          <p:cNvPr id="7" name="Picture 6"/>
          <p:cNvPicPr>
            <a:picLocks noChangeAspect="1"/>
          </p:cNvPicPr>
          <p:nvPr userDrawn="1"/>
        </p:nvPicPr>
        <p:blipFill>
          <a:blip r:embed="rId3" cstate="email">
            <a:clrChange>
              <a:clrFrom>
                <a:srgbClr val="FFFDFE"/>
              </a:clrFrom>
              <a:clrTo>
                <a:srgbClr val="FFFDFE">
                  <a:alpha val="0"/>
                </a:srgbClr>
              </a:clrTo>
            </a:clrChange>
            <a:lum bright="70000" contrast="-70000"/>
            <a:extLst>
              <a:ext uri="{28A0092B-C50C-407E-A947-70E740481C1C}">
                <a14:useLocalDpi xmlns:a14="http://schemas.microsoft.com/office/drawing/2010/main" val="0"/>
              </a:ext>
            </a:extLst>
          </a:blip>
          <a:stretch>
            <a:fillRect/>
          </a:stretch>
        </p:blipFill>
        <p:spPr>
          <a:xfrm>
            <a:off x="1283878" y="743186"/>
            <a:ext cx="6624736" cy="4161000"/>
          </a:xfrm>
          <a:prstGeom prst="rect">
            <a:avLst/>
          </a:prstGeom>
        </p:spPr>
      </p:pic>
      <p:sp>
        <p:nvSpPr>
          <p:cNvPr id="9"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0"/>
          <p:cNvSpPr txBox="1"/>
          <p:nvPr userDrawn="1"/>
        </p:nvSpPr>
        <p:spPr>
          <a:xfrm>
            <a:off x="6705600" y="4795064"/>
            <a:ext cx="26130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www.edureka.in/python</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3" name="Picture 7" descr="edureka logol.jp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06461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userDrawn="1"/>
        </p:nvSpPr>
        <p:spPr>
          <a:xfrm>
            <a:off x="0" y="0"/>
            <a:ext cx="9144000" cy="5143499"/>
          </a:xfrm>
          <a:prstGeom prst="rect">
            <a:avLst/>
          </a:prstGeom>
          <a:blipFill>
            <a:blip r:embed="rId2" cstate="print"/>
            <a:stretch>
              <a:fillRect/>
            </a:stretch>
          </a:blipFill>
        </p:spPr>
        <p:txBody>
          <a:bodyPr wrap="square" lIns="0" tIns="0" rIns="0" bIns="0" rtlCol="0">
            <a:spAutoFit/>
          </a:bodyPr>
          <a:lstStyle/>
          <a:p>
            <a:endParaRPr dirty="0">
              <a:solidFill>
                <a:srgbClr val="262626"/>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solidFill>
                <a:srgbClr val="262626">
                  <a:tint val="75000"/>
                </a:srgbClr>
              </a:solidFill>
            </a:endParaRPr>
          </a:p>
        </p:txBody>
      </p:sp>
      <p:sp>
        <p:nvSpPr>
          <p:cNvPr id="7" name="TextBox 10"/>
          <p:cNvSpPr txBox="1"/>
          <p:nvPr userDrawn="1"/>
        </p:nvSpPr>
        <p:spPr>
          <a:xfrm>
            <a:off x="6705600" y="4795064"/>
            <a:ext cx="26130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www.edureka.in/python</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9"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13791682"/>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3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7950" y="142280"/>
            <a:ext cx="8403020" cy="514350"/>
          </a:xfrm>
        </p:spPr>
        <p:txBody>
          <a:bodyPr anchor="ctr" anchorCtr="0">
            <a:normAutofit/>
          </a:bodyPr>
          <a:lstStyle>
            <a:lvl1pPr algn="l">
              <a:defRPr sz="2600" b="0" baseline="0">
                <a:solidFill>
                  <a:schemeClr val="tx1">
                    <a:lumMod val="85000"/>
                    <a:lumOff val="15000"/>
                  </a:schemeClr>
                </a:solidFill>
              </a:defRPr>
            </a:lvl1pPr>
          </a:lstStyle>
          <a:p>
            <a:r>
              <a:rPr lang="en-US" dirty="0" smtClean="0"/>
              <a:t>How it Works?</a:t>
            </a:r>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graphicFrame>
        <p:nvGraphicFramePr>
          <p:cNvPr id="22" name="Table 21"/>
          <p:cNvGraphicFramePr>
            <a:graphicFrameLocks noGrp="1"/>
          </p:cNvGraphicFramePr>
          <p:nvPr userDrawn="1">
            <p:extLst/>
          </p:nvPr>
        </p:nvGraphicFramePr>
        <p:xfrm>
          <a:off x="456714" y="574982"/>
          <a:ext cx="6059016" cy="4457700"/>
        </p:xfrm>
        <a:graphic>
          <a:graphicData uri="http://schemas.openxmlformats.org/drawingml/2006/table">
            <a:tbl>
              <a:tblPr firstRow="1" bandRow="1"/>
              <a:tblGrid>
                <a:gridCol w="1066800"/>
                <a:gridCol w="4992216"/>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Module Wise Quiz and Assignment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Project Work on Large Data Set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bl>
          </a:graphicData>
        </a:graphic>
      </p:graphicFrame>
      <p:grpSp>
        <p:nvGrpSpPr>
          <p:cNvPr id="23" name="Group 22"/>
          <p:cNvGrpSpPr/>
          <p:nvPr userDrawn="1"/>
        </p:nvGrpSpPr>
        <p:grpSpPr>
          <a:xfrm>
            <a:off x="533400" y="742950"/>
            <a:ext cx="965632" cy="4114800"/>
            <a:chOff x="533400" y="895350"/>
            <a:chExt cx="965632" cy="4114800"/>
          </a:xfrm>
        </p:grpSpPr>
        <p:pic>
          <p:nvPicPr>
            <p:cNvPr id="24" name="Picture 23"/>
            <p:cNvPicPr>
              <a:picLocks noChangeAspect="1"/>
            </p:cNvPicPr>
            <p:nvPr/>
          </p:nvPicPr>
          <p:blipFill>
            <a:blip r:embed="rId3"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25" name="Group 24"/>
            <p:cNvGrpSpPr/>
            <p:nvPr/>
          </p:nvGrpSpPr>
          <p:grpSpPr>
            <a:xfrm>
              <a:off x="762000" y="2296350"/>
              <a:ext cx="720000" cy="504000"/>
              <a:chOff x="5659045" y="1210738"/>
              <a:chExt cx="2153043" cy="1368288"/>
            </a:xfrm>
          </p:grpSpPr>
          <p:pic>
            <p:nvPicPr>
              <p:cNvPr id="30" name="Picture 29"/>
              <p:cNvPicPr>
                <a:picLocks noChangeAspect="1"/>
              </p:cNvPicPr>
              <p:nvPr/>
            </p:nvPicPr>
            <p:blipFill>
              <a:blip r:embed="rId4" cstate="email">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31" name="Picture 30"/>
              <p:cNvPicPr>
                <a:picLocks noChangeAspect="1"/>
              </p:cNvPicPr>
              <p:nvPr/>
            </p:nvPicPr>
            <p:blipFill>
              <a:blip r:embed="rId5"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26" name="Picture 2" descr="http://www.thewellatlentrise.org/img/quiz.png"/>
            <p:cNvPicPr>
              <a:picLocks noChangeAspect="1" noChangeArrowheads="1"/>
            </p:cNvPicPr>
            <p:nvPr/>
          </p:nvPicPr>
          <p:blipFill>
            <a:blip r:embed="rId6" cstate="email">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7"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28" name="Picture 27"/>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29" name="Picture 28"/>
            <p:cNvPicPr>
              <a:picLocks noChangeAspect="1"/>
            </p:cNvPicPr>
            <p:nvPr/>
          </p:nvPicPr>
          <p:blipFill>
            <a:blip r:embed="rId9"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sp>
        <p:nvSpPr>
          <p:cNvPr id="1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9" name="TextBox 10"/>
          <p:cNvSpPr txBox="1"/>
          <p:nvPr userDrawn="1"/>
        </p:nvSpPr>
        <p:spPr>
          <a:xfrm>
            <a:off x="6705600" y="4795064"/>
            <a:ext cx="26130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www.edureka.in/python</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20" name="Picture 7" descr="edureka logol.jpg"/>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208088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12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srgbClr val="262626">
                    <a:lumMod val="85000"/>
                    <a:lumOff val="15000"/>
                  </a:srgbClr>
                </a:solidFill>
              </a:rPr>
              <a:pPr/>
              <a:t>‹#›</a:t>
            </a:fld>
            <a:endParaRPr lang="en-US" dirty="0">
              <a:solidFill>
                <a:srgbClr val="262626">
                  <a:lumMod val="85000"/>
                  <a:lumOff val="15000"/>
                </a:srgbClr>
              </a:solidFill>
            </a:endParaRPr>
          </a:p>
        </p:txBody>
      </p:sp>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endParaRPr>
          </a:p>
        </p:txBody>
      </p:sp>
      <p:pic>
        <p:nvPicPr>
          <p:cNvPr id="3" name="Picture 2"/>
          <p:cNvPicPr>
            <a:picLocks noChangeAspect="1"/>
          </p:cNvPicPr>
          <p:nvPr userDrawn="1"/>
        </p:nvPicPr>
        <p:blipFill>
          <a:blip r:embed="rId3" cstate="print">
            <a:duotone>
              <a:schemeClr val="accent5">
                <a:shade val="45000"/>
                <a:satMod val="135000"/>
              </a:schemeClr>
              <a:prstClr val="white"/>
            </a:duotone>
            <a:extLst/>
          </a:blip>
          <a:stretch>
            <a:fillRect/>
          </a:stretch>
        </p:blipFill>
        <p:spPr>
          <a:xfrm>
            <a:off x="4229100" y="1128714"/>
            <a:ext cx="4457700" cy="3638550"/>
          </a:xfrm>
          <a:prstGeom prst="rect">
            <a:avLst/>
          </a:prstGeom>
        </p:spPr>
      </p:pic>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10"/>
          <p:cNvSpPr txBox="1"/>
          <p:nvPr userDrawn="1"/>
        </p:nvSpPr>
        <p:spPr>
          <a:xfrm>
            <a:off x="6705600" y="4795064"/>
            <a:ext cx="26130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www.edureka.in/python</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2" name="Picture 7" descr="edureka logol.jp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493467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7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TextBox 5"/>
          <p:cNvSpPr txBox="1"/>
          <p:nvPr userDrawn="1"/>
        </p:nvSpPr>
        <p:spPr>
          <a:xfrm>
            <a:off x="7143768" y="4795081"/>
            <a:ext cx="1845890" cy="276999"/>
          </a:xfrm>
          <a:prstGeom prst="rect">
            <a:avLst/>
          </a:prstGeom>
          <a:noFill/>
        </p:spPr>
        <p:txBody>
          <a:bodyPr wrap="none" rtlCol="0">
            <a:spAutoFit/>
          </a:bodyPr>
          <a:lstStyle/>
          <a:p>
            <a:r>
              <a:rPr lang="en-US" sz="1200" dirty="0" smtClean="0">
                <a:solidFill>
                  <a:srgbClr val="0070C0"/>
                </a:solidFill>
                <a:latin typeface="Tahoma" pitchFamily="34" charset="0"/>
                <a:ea typeface="Tahoma" pitchFamily="34" charset="0"/>
                <a:cs typeface="Tahoma" pitchFamily="34" charset="0"/>
              </a:rPr>
              <a:t>www.edureka.in/hadoop</a:t>
            </a:r>
            <a:endParaRPr lang="en-IN" sz="1200" dirty="0">
              <a:solidFill>
                <a:srgbClr val="0070C0"/>
              </a:solidFill>
              <a:latin typeface="Tahoma" pitchFamily="34" charset="0"/>
              <a:ea typeface="Tahoma" pitchFamily="34" charset="0"/>
              <a:cs typeface="Tahoma" pitchFamily="34" charset="0"/>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665709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0FA51CF2-D278-4AAD-B968-1858F25A7B74}" type="datetime1">
              <a:rPr lang="en-US" altLang="en-US">
                <a:solidFill>
                  <a:srgbClr val="262626">
                    <a:tint val="75000"/>
                  </a:srgbClr>
                </a:solidFill>
              </a:rPr>
              <a:pPr/>
              <a:t>7/2/2015</a:t>
            </a:fld>
            <a:endParaRPr lang="zh-CN" altLang="en-US" sz="1350">
              <a:solidFill>
                <a:srgbClr val="262626"/>
              </a:solidFill>
            </a:endParaRPr>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85AEE6-3896-46E0-AC35-D2C4F2B5FBFD}" type="slidenum">
              <a:rPr lang="en-US" altLang="en-US">
                <a:solidFill>
                  <a:srgbClr val="262626">
                    <a:tint val="75000"/>
                  </a:srgbClr>
                </a:solidFill>
              </a:rPr>
              <a:pPr/>
              <a:t>‹#›</a:t>
            </a:fld>
            <a:endParaRPr lang="zh-CN" altLang="en-US" sz="1350">
              <a:solidFill>
                <a:srgbClr val="262626"/>
              </a:solidFill>
            </a:endParaRPr>
          </a:p>
        </p:txBody>
      </p:sp>
    </p:spTree>
    <p:extLst>
      <p:ext uri="{BB962C8B-B14F-4D97-AF65-F5344CB8AC3E}">
        <p14:creationId xmlns:p14="http://schemas.microsoft.com/office/powerpoint/2010/main" val="3623652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How it work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800"/>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Course Url</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0" name="Table 9"/>
          <p:cNvGraphicFramePr>
            <a:graphicFrameLocks noGrp="1"/>
          </p:cNvGraphicFramePr>
          <p:nvPr userDrawn="1">
            <p:extLst/>
          </p:nvPr>
        </p:nvGraphicFramePr>
        <p:xfrm>
          <a:off x="456714" y="574982"/>
          <a:ext cx="6059016" cy="4457700"/>
        </p:xfrm>
        <a:graphic>
          <a:graphicData uri="http://schemas.openxmlformats.org/drawingml/2006/table">
            <a:tbl>
              <a:tblPr firstRow="1" bandRow="1"/>
              <a:tblGrid>
                <a:gridCol w="1066800"/>
                <a:gridCol w="4992216"/>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Module Wise Quiz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Project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bl>
          </a:graphicData>
        </a:graphic>
      </p:graphicFrame>
      <p:grpSp>
        <p:nvGrpSpPr>
          <p:cNvPr id="11" name="Group 10"/>
          <p:cNvGrpSpPr/>
          <p:nvPr userDrawn="1"/>
        </p:nvGrpSpPr>
        <p:grpSpPr>
          <a:xfrm>
            <a:off x="533400" y="742950"/>
            <a:ext cx="965632" cy="4114800"/>
            <a:chOff x="533400" y="895350"/>
            <a:chExt cx="965632" cy="4114800"/>
          </a:xfrm>
        </p:grpSpPr>
        <p:pic>
          <p:nvPicPr>
            <p:cNvPr id="12" name="Picture 11"/>
            <p:cNvPicPr>
              <a:picLocks noChangeAspect="1"/>
            </p:cNvPicPr>
            <p:nvPr/>
          </p:nvPicPr>
          <p:blipFill>
            <a:blip r:embed="rId4"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13" name="Group 12"/>
            <p:cNvGrpSpPr/>
            <p:nvPr/>
          </p:nvGrpSpPr>
          <p:grpSpPr>
            <a:xfrm>
              <a:off x="762000" y="2296350"/>
              <a:ext cx="720000" cy="504000"/>
              <a:chOff x="5659045" y="1210738"/>
              <a:chExt cx="2153043" cy="1368288"/>
            </a:xfrm>
          </p:grpSpPr>
          <p:pic>
            <p:nvPicPr>
              <p:cNvPr id="18" name="Picture 17"/>
              <p:cNvPicPr>
                <a:picLocks noChangeAspect="1"/>
              </p:cNvPicPr>
              <p:nvPr/>
            </p:nvPicPr>
            <p:blipFill>
              <a:blip r:embed="rId5"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19" name="Picture 18"/>
              <p:cNvPicPr>
                <a:picLocks noChangeAspect="1"/>
              </p:cNvPicPr>
              <p:nvPr/>
            </p:nvPicPr>
            <p:blipFill>
              <a:blip r:embed="rId6"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14" name="Picture 2" descr="http://www.thewellatlentrise.org/img/quiz.png"/>
            <p:cNvPicPr>
              <a:picLocks noChangeAspect="1" noChangeArrowheads="1"/>
            </p:cNvPicPr>
            <p:nvPr/>
          </p:nvPicPr>
          <p:blipFill>
            <a:blip r:embed="rId7" cstate="print">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16" name="Picture 15"/>
            <p:cNvPicPr>
              <a:picLocks noChangeAspect="1"/>
            </p:cNvPicPr>
            <p:nvPr/>
          </p:nvPicPr>
          <p:blipFill>
            <a:blip r:embed="rId9"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17" name="Picture 16"/>
            <p:cNvPicPr>
              <a:picLocks noChangeAspect="1"/>
            </p:cNvPicPr>
            <p:nvPr/>
          </p:nvPicPr>
          <p:blipFill>
            <a:blip r:embed="rId10"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spTree>
    <p:extLst>
      <p:ext uri="{BB962C8B-B14F-4D97-AF65-F5344CB8AC3E}">
        <p14:creationId xmlns:p14="http://schemas.microsoft.com/office/powerpoint/2010/main" val="3852603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800"/>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Course Url</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16314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urse Topic">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7725051" y="4795838"/>
            <a:ext cx="894797" cy="276999"/>
          </a:xfrm>
          <a:prstGeom prst="rect">
            <a:avLst/>
          </a:prstGeom>
          <a:noFill/>
        </p:spPr>
        <p:txBody>
          <a:bodyPr wrap="none" rtlCol="0">
            <a:spAutoFit/>
          </a:bodyPr>
          <a:lstStyle/>
          <a:p>
            <a:pPr defTabSz="685800"/>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Course Url</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Content Placeholder 2"/>
          <p:cNvSpPr>
            <a:spLocks noGrp="1"/>
          </p:cNvSpPr>
          <p:nvPr userDrawn="1"/>
        </p:nvSpPr>
        <p:spPr>
          <a:xfrm>
            <a:off x="517134" y="771550"/>
            <a:ext cx="4373810" cy="38020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1 </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b="1" dirty="0">
                <a:solidFill>
                  <a:srgbClr val="262626"/>
                </a:solidFill>
                <a:latin typeface="Tahoma" panose="020B0604030504040204" pitchFamily="34" charset="0"/>
                <a:ea typeface="Tahoma" panose="020B0604030504040204" pitchFamily="34" charset="0"/>
                <a:cs typeface="Tahoma" panose="020B0604030504040204" pitchFamily="34" charset="0"/>
              </a:rPr>
              <a:t>Introduction to Pentaho BI Suite</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a:r>
            <a:b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br>
            <a:endParaRPr lang="en-US" sz="1200" dirty="0" smtClean="0">
              <a:solidFill>
                <a:srgbClr val="00B0F0"/>
              </a:solidFill>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2</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Pentaho Report Designer - Basic</a:t>
            </a:r>
            <a:b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b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3</a:t>
            </a: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Pentaho Report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Designer - Advanced</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
            </a:r>
            <a:b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b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4</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Pentaho Data Integration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Introduction</a:t>
            </a:r>
            <a:b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b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5 </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Pentaho Data Integration - Transformation</a:t>
            </a:r>
            <a:b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br>
            <a:endParaRPr lang="en-US" sz="1200" dirty="0">
              <a:solidFill>
                <a:srgbClr val="00B0F0"/>
              </a:solidFill>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6</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Pentaho Data Integration - Job and More</a:t>
            </a:r>
          </a:p>
          <a:p>
            <a:pPr lvl="1">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endParaRPr>
          </a:p>
          <a:p>
            <a:pPr>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endParaRPr>
          </a:p>
          <a:p>
            <a:pPr>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endParaRPr>
          </a:p>
        </p:txBody>
      </p:sp>
      <p:sp>
        <p:nvSpPr>
          <p:cNvPr id="10" name="Content Placeholder 2"/>
          <p:cNvSpPr>
            <a:spLocks noGrp="1"/>
          </p:cNvSpPr>
          <p:nvPr userDrawn="1"/>
        </p:nvSpPr>
        <p:spPr>
          <a:xfrm>
            <a:off x="4580404" y="771550"/>
            <a:ext cx="4106416" cy="38020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70C0"/>
              </a:buClr>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Module </a:t>
            </a: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7</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Pentaho BA Server and User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Console</a:t>
            </a:r>
            <a:b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b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a:buClr>
                <a:srgbClr val="0070C0"/>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Module 8</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1">
              <a:buFont typeface="Tahoma" panose="020B0604030504040204" pitchFamily="34" charset="0"/>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Project</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lvl="1">
              <a:buFont typeface="Symbol" panose="05050102010706020507" pitchFamily="18" charset="2"/>
              <a:buChar char="®"/>
            </a:pP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a:buFont typeface="Symbol" panose="05050102010706020507" pitchFamily="18" charset="2"/>
              <a:buChar char="®"/>
            </a:pP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lvl="1">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endParaRPr>
          </a:p>
          <a:p>
            <a:pPr>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endParaRPr>
          </a:p>
          <a:p>
            <a:pPr>
              <a:buFont typeface="Symbol" panose="05050102010706020507" pitchFamily="18" charset="2"/>
              <a:buChar char="®"/>
            </a:pPr>
            <a:endParaRPr lang="en-US" sz="1200" dirty="0" smtClean="0">
              <a:solidFill>
                <a:srgbClr val="262626"/>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685162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theme" Target="../theme/theme2.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3.jpe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4.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5.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9051"/>
            <a:ext cx="9144000" cy="5143499"/>
          </a:xfrm>
          <a:prstGeom prst="rect">
            <a:avLst/>
          </a:prstGeom>
          <a:blipFill>
            <a:blip r:embed="rId7" cstate="print"/>
            <a:stretch>
              <a:fillRect/>
            </a:stretch>
          </a:blipFill>
        </p:spPr>
        <p:txBody>
          <a:bodyPr wrap="square" lIns="0" tIns="0" rIns="0" bIns="0" rtlCol="0">
            <a:spAutoFit/>
          </a:bodyPr>
          <a:lstStyle/>
          <a:p>
            <a:endParaRPr dirty="0"/>
          </a:p>
        </p:txBody>
      </p:sp>
      <p:sp>
        <p:nvSpPr>
          <p:cNvPr id="2" name="Holder 2"/>
          <p:cNvSpPr>
            <a:spLocks noGrp="1"/>
          </p:cNvSpPr>
          <p:nvPr>
            <p:ph type="title"/>
          </p:nvPr>
        </p:nvSpPr>
        <p:spPr>
          <a:xfrm>
            <a:off x="483209" y="217551"/>
            <a:ext cx="8177580" cy="426084"/>
          </a:xfrm>
          <a:prstGeom prst="rect">
            <a:avLst/>
          </a:prstGeom>
        </p:spPr>
        <p:txBody>
          <a:bodyPr wrap="square" lIns="0" tIns="0" rIns="0" bIns="0">
            <a:spAutoFit/>
          </a:bodyPr>
          <a:lstStyle>
            <a:lvl1pPr>
              <a:defRPr sz="2600">
                <a:solidFill>
                  <a:srgbClr val="252525"/>
                </a:solidFill>
                <a:latin typeface="Calibri"/>
                <a:cs typeface="Calibri"/>
              </a:defRPr>
            </a:lvl1pPr>
          </a:lstStyle>
          <a:p>
            <a:endParaRPr/>
          </a:p>
        </p:txBody>
      </p:sp>
      <p:sp>
        <p:nvSpPr>
          <p:cNvPr id="3" name="Holder 3"/>
          <p:cNvSpPr>
            <a:spLocks noGrp="1"/>
          </p:cNvSpPr>
          <p:nvPr>
            <p:ph type="body" idx="1"/>
          </p:nvPr>
        </p:nvSpPr>
        <p:spPr>
          <a:xfrm>
            <a:off x="1007745" y="1112392"/>
            <a:ext cx="7128509" cy="1288414"/>
          </a:xfrm>
          <a:prstGeom prst="rect">
            <a:avLst/>
          </a:prstGeom>
        </p:spPr>
        <p:txBody>
          <a:bodyPr wrap="square" lIns="0" tIns="0" rIns="0" bIns="0">
            <a:spAutoFit/>
          </a:bodyPr>
          <a:lstStyle>
            <a:lvl1pPr>
              <a:defRPr sz="1400" b="1">
                <a:solidFill>
                  <a:schemeClr val="bg1"/>
                </a:solidFill>
                <a:latin typeface="Tahoma"/>
                <a:cs typeface="Tahoma"/>
              </a:defRPr>
            </a:lvl1pPr>
          </a:lstStyle>
          <a:p>
            <a:endParaRPr/>
          </a:p>
        </p:txBody>
      </p:sp>
      <p:sp>
        <p:nvSpPr>
          <p:cNvPr id="4" name="Holder 4"/>
          <p:cNvSpPr>
            <a:spLocks noGrp="1"/>
          </p:cNvSpPr>
          <p:nvPr>
            <p:ph type="ftr" sz="quarter" idx="5"/>
          </p:nvPr>
        </p:nvSpPr>
        <p:spPr>
          <a:xfrm>
            <a:off x="7223506" y="4840833"/>
            <a:ext cx="1668145" cy="191770"/>
          </a:xfrm>
          <a:prstGeom prst="rect">
            <a:avLst/>
          </a:prstGeom>
        </p:spPr>
        <p:txBody>
          <a:bodyPr wrap="square" lIns="0" tIns="0" rIns="0" bIns="0">
            <a:spAutoFit/>
          </a:bodyPr>
          <a:lstStyle>
            <a:lvl1pPr>
              <a:defRPr sz="1200">
                <a:solidFill>
                  <a:srgbClr val="006FC0"/>
                </a:solidFill>
                <a:latin typeface="Tahoma"/>
                <a:cs typeface="Tahoma"/>
              </a:defRPr>
            </a:lvl1pPr>
          </a:lstStyle>
          <a:p>
            <a:pPr marL="12700"/>
            <a:r>
              <a:rPr lang="en-IN" spc="-5" dirty="0" smtClean="0"/>
              <a:t>ww</a:t>
            </a:r>
            <a:r>
              <a:rPr lang="en-IN" spc="-40" dirty="0" smtClean="0"/>
              <a:t>w</a:t>
            </a:r>
            <a:r>
              <a:rPr lang="en-IN" spc="-5" dirty="0" smtClean="0"/>
              <a:t>.edureka.</a:t>
            </a:r>
            <a:r>
              <a:rPr lang="en-IN" dirty="0" smtClean="0"/>
              <a:t>in/python</a:t>
            </a:r>
            <a:endParaRPr lang="en-IN" dirty="0"/>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endParaRPr lang="en-US" dirty="0"/>
          </a:p>
        </p:txBody>
      </p:sp>
      <p:pic>
        <p:nvPicPr>
          <p:cNvPr id="8" name="Picture 7" descr="edureka logol.jpg"/>
          <p:cNvPicPr>
            <a:picLocks noChangeAspect="1"/>
          </p:cNvPicPr>
          <p:nvPr userDrawn="1"/>
        </p:nvPicPr>
        <p:blipFill rotWithShape="1">
          <a:blip r:embed="rId8" cstate="print"/>
          <a:srcRect b="11556"/>
          <a:stretch/>
        </p:blipFill>
        <p:spPr>
          <a:xfrm>
            <a:off x="7277088" y="209550"/>
            <a:ext cx="1714512" cy="3810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85766"/>
            <a:endParaRPr lang="en-US" dirty="0">
              <a:solidFill>
                <a:srgbClr val="262626">
                  <a:tint val="75000"/>
                </a:srgb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rgbClr val="FF0000"/>
                </a:solidFill>
              </a:defRPr>
            </a:lvl1pPr>
          </a:lstStyle>
          <a:p>
            <a:pPr defTabSz="685766"/>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85766"/>
            <a:fld id="{240D5ECE-8B49-45CD-BE81-EF81920D1969}" type="slidenum">
              <a:rPr lang="en-US" smtClean="0">
                <a:solidFill>
                  <a:srgbClr val="262626">
                    <a:tint val="75000"/>
                  </a:srgbClr>
                </a:solidFill>
              </a:rPr>
              <a:pPr defTabSz="685766"/>
              <a:t>‹#›</a:t>
            </a:fld>
            <a:endParaRPr lang="en-US" dirty="0">
              <a:solidFill>
                <a:srgbClr val="262626">
                  <a:tint val="75000"/>
                </a:srgbClr>
              </a:solidFill>
            </a:endParaRP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1587937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Lst>
  <p:timing>
    <p:tnLst>
      <p:par>
        <p:cTn id="1" dur="indefinite" restart="never" nodeType="tmRoot"/>
      </p:par>
    </p:tnLst>
  </p:timing>
  <p:hf sldNum="0" hdr="0" ftr="0" dt="0"/>
  <p:txStyles>
    <p:titleStyle>
      <a:lvl1pPr algn="ctr" defTabSz="914333" rtl="0" eaLnBrk="1" latinLnBrk="0" hangingPunct="1">
        <a:spcBef>
          <a:spcPct val="0"/>
        </a:spcBef>
        <a:buNone/>
        <a:defRPr sz="4400" kern="1200">
          <a:solidFill>
            <a:schemeClr val="tx1"/>
          </a:solidFill>
          <a:latin typeface="+mj-lt"/>
          <a:ea typeface="+mj-ea"/>
          <a:cs typeface="+mj-cs"/>
        </a:defRPr>
      </a:lvl1pPr>
    </p:titleStyle>
    <p:bodyStyle>
      <a:lvl1pPr marL="342875" indent="-342875" algn="l" defTabSz="91433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95" indent="-285729" algn="l" defTabSz="91433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15" indent="-228582" algn="l" defTabSz="91433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80"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46"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11"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8"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44"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09" indent="-228582" algn="l" defTabSz="9143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8" algn="l" defTabSz="914333" rtl="0" eaLnBrk="1" latinLnBrk="0" hangingPunct="1">
        <a:defRPr sz="1800" kern="1200">
          <a:solidFill>
            <a:schemeClr val="tx1"/>
          </a:solidFill>
          <a:latin typeface="+mn-lt"/>
          <a:ea typeface="+mn-ea"/>
          <a:cs typeface="+mn-cs"/>
        </a:defRPr>
      </a:lvl4pPr>
      <a:lvl5pPr marL="1828664" algn="l" defTabSz="914333" rtl="0" eaLnBrk="1" latinLnBrk="0" hangingPunct="1">
        <a:defRPr sz="1800" kern="1200">
          <a:solidFill>
            <a:schemeClr val="tx1"/>
          </a:solidFill>
          <a:latin typeface="+mn-lt"/>
          <a:ea typeface="+mn-ea"/>
          <a:cs typeface="+mn-cs"/>
        </a:defRPr>
      </a:lvl5pPr>
      <a:lvl6pPr marL="2285829" algn="l" defTabSz="914333" rtl="0" eaLnBrk="1" latinLnBrk="0" hangingPunct="1">
        <a:defRPr sz="1800" kern="1200">
          <a:solidFill>
            <a:schemeClr val="tx1"/>
          </a:solidFill>
          <a:latin typeface="+mn-lt"/>
          <a:ea typeface="+mn-ea"/>
          <a:cs typeface="+mn-cs"/>
        </a:defRPr>
      </a:lvl6pPr>
      <a:lvl7pPr marL="2742995" algn="l" defTabSz="914333" rtl="0" eaLnBrk="1" latinLnBrk="0" hangingPunct="1">
        <a:defRPr sz="1800" kern="1200">
          <a:solidFill>
            <a:schemeClr val="tx1"/>
          </a:solidFill>
          <a:latin typeface="+mn-lt"/>
          <a:ea typeface="+mn-ea"/>
          <a:cs typeface="+mn-cs"/>
        </a:defRPr>
      </a:lvl7pPr>
      <a:lvl8pPr marL="3200160" algn="l" defTabSz="914333" rtl="0" eaLnBrk="1" latinLnBrk="0" hangingPunct="1">
        <a:defRPr sz="1800" kern="1200">
          <a:solidFill>
            <a:schemeClr val="tx1"/>
          </a:solidFill>
          <a:latin typeface="+mn-lt"/>
          <a:ea typeface="+mn-ea"/>
          <a:cs typeface="+mn-cs"/>
        </a:defRPr>
      </a:lvl8pPr>
      <a:lvl9pPr marL="3657326" algn="l" defTabSz="91433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258050E-B668-4FA7-85AD-C750C80A6E9B}" type="datetimeFigureOut">
              <a:rPr lang="en-US" smtClean="0">
                <a:solidFill>
                  <a:srgbClr val="262626">
                    <a:tint val="75000"/>
                  </a:srgbClr>
                </a:solidFill>
              </a:rPr>
              <a:pPr/>
              <a:t>7/2/2015</a:t>
            </a:fld>
            <a:endParaRPr lang="en-US" dirty="0">
              <a:solidFill>
                <a:srgbClr val="262626">
                  <a:tint val="75000"/>
                </a:srgb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srgbClr val="262626">
                  <a:tint val="75000"/>
                </a:srgb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40D5ECE-8B49-45CD-BE81-EF81920D1969}" type="slidenum">
              <a:rPr lang="en-US" smtClean="0">
                <a:solidFill>
                  <a:srgbClr val="262626">
                    <a:tint val="75000"/>
                  </a:srgbClr>
                </a:solidFill>
              </a:rPr>
              <a:pPr/>
              <a:t>‹#›</a:t>
            </a:fld>
            <a:endParaRPr lang="en-US" dirty="0">
              <a:solidFill>
                <a:srgbClr val="262626">
                  <a:tint val="75000"/>
                </a:srgbClr>
              </a:solidFill>
            </a:endParaRP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extBox 10"/>
          <p:cNvSpPr txBox="1"/>
          <p:nvPr userDrawn="1"/>
        </p:nvSpPr>
        <p:spPr>
          <a:xfrm>
            <a:off x="34925" y="485358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4876801" y="4804689"/>
            <a:ext cx="4280034"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www.edureka.co/android-development-certification-course</a:t>
            </a:r>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7" descr="edureka logol.jpg"/>
          <p:cNvPicPr>
            <a:picLocks noChangeAspect="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7315200" y="133350"/>
            <a:ext cx="1714500" cy="422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450208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258050E-B668-4FA7-85AD-C750C80A6E9B}" type="datetimeFigureOut">
              <a:rPr lang="en-US" smtClean="0">
                <a:solidFill>
                  <a:srgbClr val="262626">
                    <a:tint val="75000"/>
                  </a:srgbClr>
                </a:solidFill>
              </a:rPr>
              <a:pPr/>
              <a:t>7/2/2015</a:t>
            </a:fld>
            <a:endParaRPr lang="en-US" dirty="0">
              <a:solidFill>
                <a:srgbClr val="262626">
                  <a:tint val="75000"/>
                </a:srgb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rgbClr val="FF0000"/>
                </a:solidFill>
              </a:defRPr>
            </a:lvl1pPr>
          </a:lstStyle>
          <a:p>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40D5ECE-8B49-45CD-BE81-EF81920D1969}" type="slidenum">
              <a:rPr lang="en-US" smtClean="0">
                <a:solidFill>
                  <a:srgbClr val="262626">
                    <a:tint val="75000"/>
                  </a:srgbClr>
                </a:solidFill>
              </a:rPr>
              <a:pPr/>
              <a:t>‹#›</a:t>
            </a:fld>
            <a:endParaRPr lang="en-US" dirty="0">
              <a:solidFill>
                <a:srgbClr val="262626">
                  <a:tint val="75000"/>
                </a:srgbClr>
              </a:solidFill>
            </a:endParaRP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01123750"/>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258050E-B668-4FA7-85AD-C750C80A6E9B}" type="datetimeFigureOut">
              <a:rPr lang="en-US" smtClean="0">
                <a:solidFill>
                  <a:srgbClr val="262626">
                    <a:tint val="75000"/>
                  </a:srgbClr>
                </a:solidFill>
              </a:rPr>
              <a:pPr/>
              <a:t>7/2/2015</a:t>
            </a:fld>
            <a:endParaRPr lang="en-US" dirty="0">
              <a:solidFill>
                <a:srgbClr val="262626">
                  <a:tint val="75000"/>
                </a:srgb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rgbClr val="FF0000"/>
                </a:solidFill>
              </a:defRPr>
            </a:lvl1pPr>
          </a:lstStyle>
          <a:p>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40D5ECE-8B49-45CD-BE81-EF81920D1969}" type="slidenum">
              <a:rPr lang="en-US" smtClean="0">
                <a:solidFill>
                  <a:srgbClr val="262626">
                    <a:tint val="75000"/>
                  </a:srgbClr>
                </a:solidFill>
              </a:rPr>
              <a:pPr/>
              <a:t>‹#›</a:t>
            </a:fld>
            <a:endParaRPr lang="en-US" dirty="0">
              <a:solidFill>
                <a:srgbClr val="262626">
                  <a:tint val="75000"/>
                </a:srgbClr>
              </a:solidFill>
            </a:endParaRP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76500174"/>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ales@edureka.co" TargetMode="External"/><Relationship Id="rId2" Type="http://schemas.openxmlformats.org/officeDocument/2006/relationships/image" Target="../media/image50.jpg"/><Relationship Id="rId1" Type="http://schemas.openxmlformats.org/officeDocument/2006/relationships/slideLayout" Target="../slideLayouts/slideLayout5.xml"/><Relationship Id="rId4" Type="http://schemas.openxmlformats.org/officeDocument/2006/relationships/hyperlink" Target="http://www.edureka.co/pyth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3" Type="http://schemas.openxmlformats.org/officeDocument/2006/relationships/hyperlink" Target="http://www.imdb.com/search/title?sort=num_votes,desc&amp;start=1&amp;title_type=feature&amp;year=2005,2014" TargetMode="External"/><Relationship Id="rId2" Type="http://schemas.openxmlformats.org/officeDocument/2006/relationships/hyperlink" Target="http://www.imdb.com/search/title" TargetMode="External"/><Relationship Id="rId1" Type="http://schemas.openxmlformats.org/officeDocument/2006/relationships/slideLayout" Target="../slideLayouts/slideLayout61.xml"/><Relationship Id="rId5" Type="http://schemas.openxmlformats.org/officeDocument/2006/relationships/image" Target="../media/image66.pn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0.xml"/><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2" Type="http://schemas.openxmlformats.org/officeDocument/2006/relationships/hyperlink" Target="http://www.crummy.com/software/BeautifulSoup/bs4/doc/#installing-beautiful-soup" TargetMode="Externa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0.xml"/><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0485" y="366437"/>
            <a:ext cx="1992030" cy="1962150"/>
          </a:xfrm>
          <a:prstGeom prst="rect">
            <a:avLst/>
          </a:prstGeom>
        </p:spPr>
      </p:pic>
      <p:sp>
        <p:nvSpPr>
          <p:cNvPr id="7" name="TextBox 6"/>
          <p:cNvSpPr txBox="1"/>
          <p:nvPr/>
        </p:nvSpPr>
        <p:spPr>
          <a:xfrm>
            <a:off x="1063173" y="2343150"/>
            <a:ext cx="7090227" cy="400110"/>
          </a:xfrm>
          <a:prstGeom prst="rect">
            <a:avLst/>
          </a:prstGeom>
          <a:noFill/>
        </p:spPr>
        <p:txBody>
          <a:bodyPr wrap="square" rtlCol="0">
            <a:spAutoFit/>
          </a:bodyPr>
          <a:lstStyle/>
          <a:p>
            <a:pPr algn="ctr"/>
            <a:r>
              <a:rPr lang="en-US" sz="2000" b="1" dirty="0">
                <a:latin typeface="Castellar" panose="020A0402060406010301" pitchFamily="18" charset="0"/>
              </a:rPr>
              <a:t>Web Scraping And Analytics With Python</a:t>
            </a:r>
            <a:endParaRPr lang="en-IN" sz="2000" b="1" dirty="0">
              <a:latin typeface="Castellar" panose="020A0402060406010301" pitchFamily="18" charset="0"/>
            </a:endParaRPr>
          </a:p>
        </p:txBody>
      </p:sp>
      <p:sp>
        <p:nvSpPr>
          <p:cNvPr id="10" name="TextBox 9"/>
          <p:cNvSpPr txBox="1"/>
          <p:nvPr/>
        </p:nvSpPr>
        <p:spPr>
          <a:xfrm>
            <a:off x="435372" y="3181350"/>
            <a:ext cx="5029200" cy="738664"/>
          </a:xfrm>
          <a:prstGeom prst="rect">
            <a:avLst/>
          </a:prstGeom>
          <a:noFill/>
        </p:spPr>
        <p:txBody>
          <a:bodyPr wrap="square" rtlCol="0">
            <a:spAutoFit/>
          </a:bodyPr>
          <a:lstStyle/>
          <a:p>
            <a:r>
              <a:rPr lang="en-US" sz="1400" dirty="0" smtClean="0">
                <a:solidFill>
                  <a:srgbClr val="0070C0"/>
                </a:solidFill>
              </a:rPr>
              <a:t>For Queries:</a:t>
            </a:r>
            <a:r>
              <a:rPr lang="en-US" sz="1400" dirty="0">
                <a:solidFill>
                  <a:srgbClr val="0070C0"/>
                </a:solidFill>
              </a:rPr>
              <a:t> </a:t>
            </a:r>
            <a:endParaRPr lang="en-US" sz="1400" dirty="0" smtClean="0">
              <a:solidFill>
                <a:srgbClr val="0070C0"/>
              </a:solidFill>
            </a:endParaRPr>
          </a:p>
          <a:p>
            <a:r>
              <a:rPr lang="en-US" sz="1400" dirty="0" smtClean="0"/>
              <a:t>Post on Twitter @edurekaIN: </a:t>
            </a:r>
            <a:r>
              <a:rPr lang="en-US" sz="1400" dirty="0" smtClean="0">
                <a:solidFill>
                  <a:srgbClr val="00B0F0"/>
                </a:solidFill>
              </a:rPr>
              <a:t>#askEdureka</a:t>
            </a:r>
          </a:p>
          <a:p>
            <a:r>
              <a:rPr lang="en-US" sz="1400" dirty="0" smtClean="0"/>
              <a:t>Post on Facebook </a:t>
            </a:r>
            <a:r>
              <a:rPr lang="en-US" sz="1400" dirty="0" smtClean="0">
                <a:solidFill>
                  <a:srgbClr val="00B0F0"/>
                </a:solidFill>
              </a:rPr>
              <a:t>/edurekaIN</a:t>
            </a:r>
            <a:endParaRPr lang="en-US" sz="1400" dirty="0">
              <a:solidFill>
                <a:srgbClr val="00B0F0"/>
              </a:solidFill>
            </a:endParaRPr>
          </a:p>
        </p:txBody>
      </p:sp>
      <p:sp>
        <p:nvSpPr>
          <p:cNvPr id="11" name="TextBox 10"/>
          <p:cNvSpPr txBox="1"/>
          <p:nvPr/>
        </p:nvSpPr>
        <p:spPr>
          <a:xfrm>
            <a:off x="5867400" y="3181350"/>
            <a:ext cx="2619118" cy="830997"/>
          </a:xfrm>
          <a:prstGeom prst="rect">
            <a:avLst/>
          </a:prstGeom>
          <a:noFill/>
        </p:spPr>
        <p:txBody>
          <a:bodyPr wrap="square" rtlCol="0">
            <a:spAutoFit/>
          </a:bodyPr>
          <a:lstStyle/>
          <a:p>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For more details please contact us: </a:t>
            </a:r>
          </a:p>
          <a:p>
            <a:r>
              <a:rPr lang="en-IN" sz="1200" dirty="0" smtClean="0">
                <a:latin typeface="Tahoma" panose="020B0604030504040204" pitchFamily="34" charset="0"/>
                <a:ea typeface="Tahoma" panose="020B0604030504040204" pitchFamily="34" charset="0"/>
                <a:cs typeface="Tahoma" panose="020B0604030504040204" pitchFamily="34" charset="0"/>
              </a:rPr>
              <a:t>US : 1800 275 9730 (toll free)</a:t>
            </a:r>
          </a:p>
          <a:p>
            <a:r>
              <a:rPr lang="en-IN" sz="1200" dirty="0" smtClean="0">
                <a:latin typeface="Tahoma" panose="020B0604030504040204" pitchFamily="34" charset="0"/>
                <a:ea typeface="Tahoma" panose="020B0604030504040204" pitchFamily="34" charset="0"/>
                <a:cs typeface="Tahoma" panose="020B0604030504040204" pitchFamily="34" charset="0"/>
              </a:rPr>
              <a:t>INDIA </a:t>
            </a:r>
            <a:r>
              <a:rPr lang="en-IN" sz="1200" dirty="0">
                <a:latin typeface="Tahoma" panose="020B0604030504040204" pitchFamily="34" charset="0"/>
                <a:ea typeface="Tahoma" panose="020B0604030504040204" pitchFamily="34" charset="0"/>
                <a:cs typeface="Tahoma" panose="020B0604030504040204" pitchFamily="34" charset="0"/>
              </a:rPr>
              <a:t>: +91 88808 62004</a:t>
            </a:r>
          </a:p>
          <a:p>
            <a:r>
              <a:rPr lang="en-IN" sz="1200" dirty="0">
                <a:latin typeface="Tahoma" panose="020B0604030504040204" pitchFamily="34" charset="0"/>
                <a:ea typeface="Tahoma" panose="020B0604030504040204" pitchFamily="34" charset="0"/>
                <a:cs typeface="Tahoma" panose="020B0604030504040204" pitchFamily="34" charset="0"/>
              </a:rPr>
              <a:t>Email Us : </a:t>
            </a:r>
            <a:r>
              <a:rPr lang="en-IN" sz="1200" dirty="0" smtClean="0">
                <a:latin typeface="Tahoma" panose="020B0604030504040204" pitchFamily="34" charset="0"/>
                <a:ea typeface="Tahoma" panose="020B0604030504040204" pitchFamily="34" charset="0"/>
                <a:cs typeface="Tahoma" panose="020B0604030504040204" pitchFamily="34" charset="0"/>
                <a:hlinkClick r:id="rId3"/>
              </a:rPr>
              <a:t>sales@edureka.co</a:t>
            </a: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sp>
        <p:nvSpPr>
          <p:cNvPr id="12" name="Rectangle 11"/>
          <p:cNvSpPr/>
          <p:nvPr/>
        </p:nvSpPr>
        <p:spPr>
          <a:xfrm>
            <a:off x="2133600" y="2706769"/>
            <a:ext cx="6477000" cy="492443"/>
          </a:xfrm>
          <a:prstGeom prst="rect">
            <a:avLst/>
          </a:prstGeom>
        </p:spPr>
        <p:txBody>
          <a:bodyPr wrap="square">
            <a:spAutoFit/>
          </a:bodyPr>
          <a:lstStyle/>
          <a:p>
            <a:r>
              <a:rPr lang="en-IN" sz="1200" dirty="0">
                <a:latin typeface="Tahoma" panose="020B0604030504040204" pitchFamily="34" charset="0"/>
                <a:ea typeface="Tahoma" panose="020B0604030504040204" pitchFamily="34" charset="0"/>
                <a:cs typeface="Tahoma" panose="020B0604030504040204" pitchFamily="34" charset="0"/>
              </a:rPr>
              <a:t>View </a:t>
            </a:r>
            <a:r>
              <a:rPr lang="en-IN" sz="1200" dirty="0" smtClean="0">
                <a:latin typeface="Tahoma" panose="020B0604030504040204" pitchFamily="34" charset="0"/>
                <a:ea typeface="Tahoma" panose="020B0604030504040204" pitchFamily="34" charset="0"/>
                <a:cs typeface="Tahoma" panose="020B0604030504040204" pitchFamily="34" charset="0"/>
              </a:rPr>
              <a:t>Mastering Python course </a:t>
            </a:r>
            <a:r>
              <a:rPr lang="en-IN" sz="1200" dirty="0">
                <a:latin typeface="Tahoma" panose="020B0604030504040204" pitchFamily="34" charset="0"/>
                <a:ea typeface="Tahoma" panose="020B0604030504040204" pitchFamily="34" charset="0"/>
                <a:cs typeface="Tahoma" panose="020B0604030504040204" pitchFamily="34" charset="0"/>
              </a:rPr>
              <a:t>details </a:t>
            </a:r>
            <a:r>
              <a:rPr lang="en-IN" sz="1200" dirty="0" smtClean="0">
                <a:latin typeface="Tahoma" panose="020B0604030504040204" pitchFamily="34" charset="0"/>
                <a:ea typeface="Tahoma" panose="020B0604030504040204" pitchFamily="34" charset="0"/>
                <a:cs typeface="Tahoma" panose="020B0604030504040204" pitchFamily="34" charset="0"/>
              </a:rPr>
              <a:t>at </a:t>
            </a:r>
            <a:r>
              <a:rPr lang="en-IN" sz="1200" dirty="0">
                <a:latin typeface="Tahoma" panose="020B0604030504040204" pitchFamily="34" charset="0"/>
                <a:ea typeface="Tahoma" panose="020B0604030504040204" pitchFamily="34" charset="0"/>
                <a:cs typeface="Tahoma" panose="020B0604030504040204" pitchFamily="34" charset="0"/>
                <a:hlinkClick r:id="rId4"/>
              </a:rPr>
              <a:t>http://</a:t>
            </a:r>
            <a:r>
              <a:rPr lang="en-IN" sz="1200" dirty="0" smtClean="0">
                <a:latin typeface="Tahoma" panose="020B0604030504040204" pitchFamily="34" charset="0"/>
                <a:ea typeface="Tahoma" panose="020B0604030504040204" pitchFamily="34" charset="0"/>
                <a:cs typeface="Tahoma" panose="020B0604030504040204" pitchFamily="34" charset="0"/>
                <a:hlinkClick r:id="rId4"/>
              </a:rPr>
              <a:t>www.edureka.co/python</a:t>
            </a:r>
            <a:endParaRPr lang="en-IN" sz="1200" dirty="0" smtClean="0">
              <a:latin typeface="Tahoma" panose="020B0604030504040204" pitchFamily="34" charset="0"/>
              <a:ea typeface="Tahoma" panose="020B0604030504040204" pitchFamily="34" charset="0"/>
              <a:cs typeface="Tahoma" panose="020B0604030504040204" pitchFamily="34" charset="0"/>
            </a:endParaRPr>
          </a:p>
          <a:p>
            <a:endParaRPr lang="en-IN" sz="14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049121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6928" y="744977"/>
            <a:ext cx="7998046" cy="2492990"/>
          </a:xfrm>
          <a:prstGeom prst="rect">
            <a:avLst/>
          </a:prstGeom>
        </p:spPr>
        <p:txBody>
          <a:bodyPr wrap="square">
            <a:spAutoFit/>
          </a:bodyPr>
          <a:lstStyle/>
          <a:p>
            <a:pPr marL="171450" indent="-171450">
              <a:buFont typeface="Symbol" panose="05050102010706020507" pitchFamily="18" charset="2"/>
              <a:buChar char="®"/>
            </a:pPr>
            <a:r>
              <a:rPr lang="en-US" sz="1200" dirty="0" err="1" smtClean="0">
                <a:solidFill>
                  <a:srgbClr val="262626"/>
                </a:solidFill>
                <a:latin typeface="Tahoma" panose="020B0604030504040204" pitchFamily="34" charset="0"/>
                <a:ea typeface="Tahoma" panose="020B0604030504040204" pitchFamily="34" charset="0"/>
                <a:cs typeface="Tahoma" panose="020B0604030504040204" pitchFamily="34" charset="0"/>
              </a:rPr>
              <a:t>NavigableString</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Object:</a:t>
            </a:r>
          </a:p>
          <a:p>
            <a:pPr marL="628650" lvl="1" indent="-171450">
              <a:buFont typeface="Tahoma" panose="020B0604030504040204" pitchFamily="34" charset="0"/>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Beautiful Soup uses the </a:t>
            </a:r>
            <a:r>
              <a:rPr lang="en-IN" sz="1200" dirty="0" err="1">
                <a:solidFill>
                  <a:srgbClr val="262626"/>
                </a:solidFill>
                <a:latin typeface="Tahoma" panose="020B0604030504040204" pitchFamily="34" charset="0"/>
                <a:ea typeface="Tahoma" panose="020B0604030504040204" pitchFamily="34" charset="0"/>
                <a:cs typeface="Tahoma" panose="020B0604030504040204" pitchFamily="34" charset="0"/>
              </a:rPr>
              <a:t>NavigableString</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 class to contain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bits </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of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text within a tag:</a:t>
            </a:r>
          </a:p>
          <a:p>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endPar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endPar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endPar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endPar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Comments:</a:t>
            </a:r>
          </a:p>
          <a:p>
            <a:pPr marL="628650" lvl="1" indent="-171450">
              <a:buFont typeface="Tahoma" panose="020B0604030504040204" pitchFamily="34" charset="0"/>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This is a special type of </a:t>
            </a:r>
            <a:r>
              <a:rPr lang="en-IN" sz="1200" dirty="0" err="1" smtClean="0">
                <a:solidFill>
                  <a:srgbClr val="262626"/>
                </a:solidFill>
                <a:latin typeface="Tahoma" panose="020B0604030504040204" pitchFamily="34" charset="0"/>
                <a:ea typeface="Tahoma" panose="020B0604030504040204" pitchFamily="34" charset="0"/>
                <a:cs typeface="Tahoma" panose="020B0604030504040204" pitchFamily="34" charset="0"/>
              </a:rPr>
              <a:t>NavigableString</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Object:</a:t>
            </a:r>
          </a:p>
          <a:p>
            <a:endPar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6" name="Title 1"/>
          <p:cNvSpPr txBox="1">
            <a:spLocks/>
          </p:cNvSpPr>
          <p:nvPr/>
        </p:nvSpPr>
        <p:spPr>
          <a:xfrm>
            <a:off x="445928" y="174973"/>
            <a:ext cx="5497672" cy="436125"/>
          </a:xfrm>
          <a:prstGeom prst="rect">
            <a:avLst/>
          </a:prstGeom>
        </p:spPr>
        <p:txBody>
          <a:bodyPr>
            <a:noAutofit/>
          </a:bodyPr>
          <a:lstStyle>
            <a:lvl1pPr algn="ctr" defTabSz="914355" rtl="0" eaLnBrk="1" latinLnBrk="0" hangingPunct="1">
              <a:spcBef>
                <a:spcPct val="0"/>
              </a:spcBef>
              <a:buNone/>
              <a:defRPr sz="4400" kern="1200">
                <a:solidFill>
                  <a:schemeClr val="tx1"/>
                </a:solidFill>
                <a:latin typeface="+mj-lt"/>
                <a:ea typeface="+mj-ea"/>
                <a:cs typeface="+mj-cs"/>
              </a:defRPr>
            </a:lvl1pPr>
          </a:lstStyle>
          <a:p>
            <a:pPr algn="l"/>
            <a:r>
              <a:rPr lang="en-US" sz="2600" dirty="0">
                <a:solidFill>
                  <a:srgbClr val="262626"/>
                </a:solidFill>
              </a:rPr>
              <a:t>Different </a:t>
            </a:r>
            <a:r>
              <a:rPr lang="en-US" sz="2600" dirty="0" smtClean="0">
                <a:solidFill>
                  <a:srgbClr val="262626"/>
                </a:solidFill>
              </a:rPr>
              <a:t>Objects(Contd.)</a:t>
            </a:r>
            <a:endParaRPr lang="en-US" sz="2600" dirty="0">
              <a:solidFill>
                <a:srgbClr val="262626"/>
              </a:solidFill>
            </a:endParaRPr>
          </a:p>
        </p:txBody>
      </p:sp>
      <p:pic>
        <p:nvPicPr>
          <p:cNvPr id="2" name="Picture 1"/>
          <p:cNvPicPr>
            <a:picLocks noChangeAspect="1"/>
          </p:cNvPicPr>
          <p:nvPr/>
        </p:nvPicPr>
        <p:blipFill rotWithShape="1">
          <a:blip r:embed="rId2"/>
          <a:srcRect r="5021"/>
          <a:stretch/>
        </p:blipFill>
        <p:spPr>
          <a:xfrm>
            <a:off x="1147055" y="1327700"/>
            <a:ext cx="5482345" cy="504825"/>
          </a:xfrm>
          <a:prstGeom prst="rect">
            <a:avLst/>
          </a:prstGeom>
        </p:spPr>
      </p:pic>
      <p:pic>
        <p:nvPicPr>
          <p:cNvPr id="8" name="Picture 7"/>
          <p:cNvPicPr>
            <a:picLocks noChangeAspect="1"/>
          </p:cNvPicPr>
          <p:nvPr/>
        </p:nvPicPr>
        <p:blipFill rotWithShape="1">
          <a:blip r:embed="rId3"/>
          <a:srcRect r="2445"/>
          <a:stretch/>
        </p:blipFill>
        <p:spPr>
          <a:xfrm>
            <a:off x="1147055" y="2946524"/>
            <a:ext cx="5482345" cy="1090985"/>
          </a:xfrm>
          <a:prstGeom prst="rect">
            <a:avLst/>
          </a:prstGeom>
        </p:spPr>
      </p:pic>
      <p:cxnSp>
        <p:nvCxnSpPr>
          <p:cNvPr id="7" name="Straight Arrow Connector 6"/>
          <p:cNvCxnSpPr/>
          <p:nvPr/>
        </p:nvCxnSpPr>
        <p:spPr>
          <a:xfrm flipH="1">
            <a:off x="2933701" y="1438478"/>
            <a:ext cx="533400" cy="0"/>
          </a:xfrm>
          <a:prstGeom prst="straightConnector1">
            <a:avLst/>
          </a:prstGeom>
          <a:ln w="19050">
            <a:solidFill>
              <a:srgbClr val="F73131"/>
            </a:solidFill>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flipH="1">
            <a:off x="5963056" y="3058134"/>
            <a:ext cx="533400" cy="0"/>
          </a:xfrm>
          <a:prstGeom prst="straightConnector1">
            <a:avLst/>
          </a:prstGeom>
          <a:ln w="19050">
            <a:solidFill>
              <a:srgbClr val="F73131"/>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95039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45928" y="174973"/>
            <a:ext cx="6564472" cy="436125"/>
          </a:xfrm>
          <a:prstGeom prst="rect">
            <a:avLst/>
          </a:prstGeom>
        </p:spPr>
        <p:txBody>
          <a:bodyPr>
            <a:noAutofit/>
          </a:bodyPr>
          <a:lstStyle>
            <a:lvl1pPr algn="ctr" defTabSz="914355" rtl="0" eaLnBrk="1" latinLnBrk="0" hangingPunct="1">
              <a:spcBef>
                <a:spcPct val="0"/>
              </a:spcBef>
              <a:buNone/>
              <a:defRPr sz="4400" kern="1200">
                <a:solidFill>
                  <a:schemeClr val="tx1"/>
                </a:solidFill>
                <a:latin typeface="+mj-lt"/>
                <a:ea typeface="+mj-ea"/>
                <a:cs typeface="+mj-cs"/>
              </a:defRPr>
            </a:lvl1pPr>
          </a:lstStyle>
          <a:p>
            <a:pPr algn="l"/>
            <a:r>
              <a:rPr lang="en-US" sz="2600" dirty="0" smtClean="0">
                <a:solidFill>
                  <a:srgbClr val="262626"/>
                </a:solidFill>
              </a:rPr>
              <a:t>All Supported </a:t>
            </a:r>
            <a:r>
              <a:rPr lang="en-US" sz="2600" dirty="0">
                <a:solidFill>
                  <a:srgbClr val="262626"/>
                </a:solidFill>
              </a:rPr>
              <a:t>O</a:t>
            </a:r>
            <a:r>
              <a:rPr lang="en-US" sz="2600" dirty="0" smtClean="0">
                <a:solidFill>
                  <a:srgbClr val="262626"/>
                </a:solidFill>
              </a:rPr>
              <a:t>perations </a:t>
            </a:r>
            <a:r>
              <a:rPr lang="en-US" sz="2600" dirty="0">
                <a:solidFill>
                  <a:srgbClr val="262626"/>
                </a:solidFill>
              </a:rPr>
              <a:t>on TAG </a:t>
            </a:r>
            <a:r>
              <a:rPr lang="en-US" sz="2600" dirty="0" smtClean="0">
                <a:solidFill>
                  <a:srgbClr val="262626"/>
                </a:solidFill>
              </a:rPr>
              <a:t>Object</a:t>
            </a:r>
            <a:endParaRPr lang="en-US" sz="2600" dirty="0">
              <a:solidFill>
                <a:srgbClr val="262626"/>
              </a:solidFill>
            </a:endParaRPr>
          </a:p>
        </p:txBody>
      </p:sp>
      <p:pic>
        <p:nvPicPr>
          <p:cNvPr id="4" name="Picture 3"/>
          <p:cNvPicPr>
            <a:picLocks noChangeAspect="1"/>
          </p:cNvPicPr>
          <p:nvPr/>
        </p:nvPicPr>
        <p:blipFill>
          <a:blip r:embed="rId2"/>
          <a:stretch>
            <a:fillRect/>
          </a:stretch>
        </p:blipFill>
        <p:spPr>
          <a:xfrm>
            <a:off x="2000656" y="814694"/>
            <a:ext cx="4490134" cy="421035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138498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45928" y="174973"/>
            <a:ext cx="5497672" cy="436125"/>
          </a:xfrm>
          <a:prstGeom prst="rect">
            <a:avLst/>
          </a:prstGeom>
        </p:spPr>
        <p:txBody>
          <a:bodyPr>
            <a:noAutofit/>
          </a:bodyPr>
          <a:lstStyle>
            <a:lvl1pPr algn="ctr" defTabSz="914355" rtl="0" eaLnBrk="1" latinLnBrk="0" hangingPunct="1">
              <a:spcBef>
                <a:spcPct val="0"/>
              </a:spcBef>
              <a:buNone/>
              <a:defRPr sz="4400" kern="1200">
                <a:solidFill>
                  <a:schemeClr val="tx1"/>
                </a:solidFill>
                <a:latin typeface="+mj-lt"/>
                <a:ea typeface="+mj-ea"/>
                <a:cs typeface="+mj-cs"/>
              </a:defRPr>
            </a:lvl1pPr>
          </a:lstStyle>
          <a:p>
            <a:pPr algn="l"/>
            <a:r>
              <a:rPr lang="en-US" sz="2600" dirty="0" err="1">
                <a:solidFill>
                  <a:srgbClr val="262626"/>
                </a:solidFill>
              </a:rPr>
              <a:t>Soup.prettify</a:t>
            </a:r>
            <a:r>
              <a:rPr lang="en-US" sz="2600" dirty="0">
                <a:solidFill>
                  <a:srgbClr val="262626"/>
                </a:solidFill>
              </a:rPr>
              <a:t>()</a:t>
            </a:r>
          </a:p>
        </p:txBody>
      </p:sp>
      <p:sp>
        <p:nvSpPr>
          <p:cNvPr id="3" name="Rectangle 2"/>
          <p:cNvSpPr/>
          <p:nvPr/>
        </p:nvSpPr>
        <p:spPr>
          <a:xfrm>
            <a:off x="465304" y="750471"/>
            <a:ext cx="8221496" cy="1015663"/>
          </a:xfrm>
          <a:prstGeom prst="rect">
            <a:avLst/>
          </a:prstGeom>
        </p:spPr>
        <p:txBody>
          <a:bodyPr wrap="square">
            <a:spAutoFit/>
          </a:bodyPr>
          <a:lstStyle/>
          <a:p>
            <a:pPr marL="171450" indent="-171450">
              <a:buFont typeface="Symbol" panose="05050102010706020507" pitchFamily="18" charset="2"/>
              <a:buChar char="®"/>
            </a:pP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Used When the HTML doc looks jumbled and we want to see it structured by parsing each tag on its own </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line</a:t>
            </a:r>
          </a:p>
          <a:p>
            <a:pPr marL="171450" indent="-171450">
              <a:buFont typeface="Symbol" panose="05050102010706020507" pitchFamily="18" charset="2"/>
              <a:buChar char="®"/>
            </a:pP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It helps to </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visualize </a:t>
            </a: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HTML tags in a better way and we can see the parent</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children, sibling </a:t>
            </a: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tags </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easily</a:t>
            </a: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Clr>
                <a:srgbClr val="262626"/>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Example html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doc:</a:t>
            </a: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p:cNvPicPr>
            <a:picLocks noChangeAspect="1"/>
          </p:cNvPicPr>
          <p:nvPr/>
        </p:nvPicPr>
        <p:blipFill rotWithShape="1">
          <a:blip r:embed="rId2"/>
          <a:srcRect r="13253"/>
          <a:stretch/>
        </p:blipFill>
        <p:spPr>
          <a:xfrm>
            <a:off x="1143000" y="1928610"/>
            <a:ext cx="5486400" cy="1680558"/>
          </a:xfrm>
          <a:prstGeom prst="rect">
            <a:avLst/>
          </a:prstGeom>
        </p:spPr>
      </p:pic>
      <p:cxnSp>
        <p:nvCxnSpPr>
          <p:cNvPr id="5" name="Straight Arrow Connector 4"/>
          <p:cNvCxnSpPr/>
          <p:nvPr/>
        </p:nvCxnSpPr>
        <p:spPr>
          <a:xfrm flipH="1">
            <a:off x="6220840" y="2018894"/>
            <a:ext cx="533400" cy="0"/>
          </a:xfrm>
          <a:prstGeom prst="straightConnector1">
            <a:avLst/>
          </a:prstGeom>
          <a:ln w="19050">
            <a:solidFill>
              <a:srgbClr val="F73131"/>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218005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45928" y="174973"/>
            <a:ext cx="5497672" cy="436125"/>
          </a:xfrm>
          <a:prstGeom prst="rect">
            <a:avLst/>
          </a:prstGeom>
        </p:spPr>
        <p:txBody>
          <a:bodyPr>
            <a:noAutofit/>
          </a:bodyPr>
          <a:lstStyle>
            <a:lvl1pPr algn="ctr" defTabSz="914355" rtl="0" eaLnBrk="1" latinLnBrk="0" hangingPunct="1">
              <a:spcBef>
                <a:spcPct val="0"/>
              </a:spcBef>
              <a:buNone/>
              <a:defRPr sz="4400" kern="1200">
                <a:solidFill>
                  <a:schemeClr val="tx1"/>
                </a:solidFill>
                <a:latin typeface="+mj-lt"/>
                <a:ea typeface="+mj-ea"/>
                <a:cs typeface="+mj-cs"/>
              </a:defRPr>
            </a:lvl1pPr>
          </a:lstStyle>
          <a:p>
            <a:pPr algn="l"/>
            <a:r>
              <a:rPr lang="en-US" sz="2600" dirty="0">
                <a:solidFill>
                  <a:srgbClr val="262626"/>
                </a:solidFill>
              </a:rPr>
              <a:t>Example HTML </a:t>
            </a:r>
            <a:r>
              <a:rPr lang="en-US" sz="2600" dirty="0" smtClean="0">
                <a:solidFill>
                  <a:srgbClr val="262626"/>
                </a:solidFill>
              </a:rPr>
              <a:t>Doc </a:t>
            </a:r>
            <a:r>
              <a:rPr lang="en-US" sz="2600" dirty="0">
                <a:solidFill>
                  <a:srgbClr val="262626"/>
                </a:solidFill>
              </a:rPr>
              <a:t>F</a:t>
            </a:r>
            <a:r>
              <a:rPr lang="en-US" sz="2600" dirty="0" smtClean="0">
                <a:solidFill>
                  <a:srgbClr val="262626"/>
                </a:solidFill>
              </a:rPr>
              <a:t>or Reference</a:t>
            </a:r>
            <a:endParaRPr lang="en-US" sz="2600" dirty="0">
              <a:solidFill>
                <a:srgbClr val="262626"/>
              </a:solidFill>
            </a:endParaRPr>
          </a:p>
        </p:txBody>
      </p:sp>
      <p:pic>
        <p:nvPicPr>
          <p:cNvPr id="4" name="Picture 3"/>
          <p:cNvPicPr>
            <a:picLocks noChangeAspect="1"/>
          </p:cNvPicPr>
          <p:nvPr/>
        </p:nvPicPr>
        <p:blipFill rotWithShape="1">
          <a:blip r:embed="rId2"/>
          <a:srcRect r="14159"/>
          <a:stretch/>
        </p:blipFill>
        <p:spPr>
          <a:xfrm>
            <a:off x="914400" y="1493242"/>
            <a:ext cx="7391400" cy="2157016"/>
          </a:xfrm>
          <a:prstGeom prst="rect">
            <a:avLst/>
          </a:prstGeom>
        </p:spPr>
      </p:pic>
    </p:spTree>
    <p:extLst>
      <p:ext uri="{BB962C8B-B14F-4D97-AF65-F5344CB8AC3E}">
        <p14:creationId xmlns:p14="http://schemas.microsoft.com/office/powerpoint/2010/main" val="6393499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45928" y="174973"/>
            <a:ext cx="5497672" cy="436125"/>
          </a:xfrm>
          <a:prstGeom prst="rect">
            <a:avLst/>
          </a:prstGeom>
        </p:spPr>
        <p:txBody>
          <a:bodyPr>
            <a:noAutofit/>
          </a:bodyPr>
          <a:lstStyle>
            <a:lvl1pPr algn="ctr" defTabSz="914355" rtl="0" eaLnBrk="1" latinLnBrk="0" hangingPunct="1">
              <a:spcBef>
                <a:spcPct val="0"/>
              </a:spcBef>
              <a:buNone/>
              <a:defRPr sz="4400" kern="1200">
                <a:solidFill>
                  <a:schemeClr val="tx1"/>
                </a:solidFill>
                <a:latin typeface="+mj-lt"/>
                <a:ea typeface="+mj-ea"/>
                <a:cs typeface="+mj-cs"/>
              </a:defRPr>
            </a:lvl1pPr>
          </a:lstStyle>
          <a:p>
            <a:pPr algn="l"/>
            <a:r>
              <a:rPr lang="en-US" sz="2600" dirty="0">
                <a:solidFill>
                  <a:srgbClr val="262626"/>
                </a:solidFill>
              </a:rPr>
              <a:t>Prettifying the Example</a:t>
            </a:r>
          </a:p>
        </p:txBody>
      </p:sp>
      <p:pic>
        <p:nvPicPr>
          <p:cNvPr id="3"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853119" y="971550"/>
            <a:ext cx="4800600" cy="3707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rotWithShape="1">
          <a:blip r:embed="rId3"/>
          <a:srcRect r="43038"/>
          <a:stretch/>
        </p:blipFill>
        <p:spPr>
          <a:xfrm>
            <a:off x="1837170" y="859316"/>
            <a:ext cx="5181600" cy="3828627"/>
          </a:xfrm>
          <a:prstGeom prst="rect">
            <a:avLst/>
          </a:prstGeom>
        </p:spPr>
      </p:pic>
      <p:cxnSp>
        <p:nvCxnSpPr>
          <p:cNvPr id="5" name="Straight Arrow Connector 4"/>
          <p:cNvCxnSpPr/>
          <p:nvPr/>
        </p:nvCxnSpPr>
        <p:spPr>
          <a:xfrm flipH="1">
            <a:off x="4028872" y="961822"/>
            <a:ext cx="533400" cy="0"/>
          </a:xfrm>
          <a:prstGeom prst="straightConnector1">
            <a:avLst/>
          </a:prstGeom>
          <a:ln w="19050">
            <a:solidFill>
              <a:srgbClr val="F73131"/>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911217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2336" y="749331"/>
            <a:ext cx="8586005" cy="1569660"/>
          </a:xfrm>
          <a:prstGeom prst="rect">
            <a:avLst/>
          </a:prstGeom>
          <a:noFill/>
        </p:spPr>
        <p:txBody>
          <a:bodyPr wrap="square" rtlCol="0">
            <a:spAutoFit/>
          </a:bodyPr>
          <a:lstStyle/>
          <a:p>
            <a:pPr marL="171450" indent="-171450">
              <a:buFont typeface="Symbol" panose="05050102010706020507" pitchFamily="18" charset="2"/>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Lets scrape IMDB to find out Top movies released during 2005 to 2014 sorted by number of user votes. We need to pull </a:t>
            </a: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title</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year, </a:t>
            </a: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genres, </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runtime, rating and image source info for the movies</a:t>
            </a:r>
            <a:endPar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Clr>
                <a:srgbClr val="262626"/>
              </a:buClr>
              <a:buFont typeface="Symbol" panose="05050102010706020507" pitchFamily="18" charset="2"/>
              <a:buChar cha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Step 1: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Go to the base IMDB search url: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hlinkClick r:id="rId2"/>
              </a:rPr>
              <a:t>http://www.imdb.com/search/title</a:t>
            </a:r>
            <a:endPar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Clr>
                <a:srgbClr val="262626"/>
              </a:buClr>
              <a:buFont typeface="Symbol" panose="05050102010706020507" pitchFamily="18" charset="2"/>
              <a:buChar char="®"/>
            </a:pP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Step </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2: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We </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will use the full </a:t>
            </a:r>
            <a:r>
              <a:rPr lang="en-IN" sz="1200" dirty="0" err="1">
                <a:solidFill>
                  <a:srgbClr val="262626"/>
                </a:solidFill>
                <a:latin typeface="Tahoma" panose="020B0604030504040204" pitchFamily="34" charset="0"/>
                <a:ea typeface="Tahoma" panose="020B0604030504040204" pitchFamily="34" charset="0"/>
                <a:cs typeface="Tahoma" panose="020B0604030504040204" pitchFamily="34" charset="0"/>
              </a:rPr>
              <a:t>url</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 directly built by IMDB website  while entering our requirement:</a:t>
            </a:r>
          </a:p>
          <a:p>
            <a:pPr lvl="1"/>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hlinkClick r:id="rId3"/>
              </a:rPr>
              <a:t>http://www.imdb.com/search/title?sort=num_votes,desc&amp;start=1&amp;title_type=feature&amp;year=2005,2014</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5" name="Title 1"/>
          <p:cNvSpPr txBox="1">
            <a:spLocks/>
          </p:cNvSpPr>
          <p:nvPr/>
        </p:nvSpPr>
        <p:spPr>
          <a:xfrm>
            <a:off x="445928" y="174973"/>
            <a:ext cx="5497672" cy="436125"/>
          </a:xfrm>
          <a:prstGeom prst="rect">
            <a:avLst/>
          </a:prstGeom>
        </p:spPr>
        <p:txBody>
          <a:bodyPr>
            <a:noAutofit/>
          </a:bodyPr>
          <a:lstStyle>
            <a:lvl1pPr algn="ctr" defTabSz="914355" rtl="0" eaLnBrk="1" latinLnBrk="0" hangingPunct="1">
              <a:spcBef>
                <a:spcPct val="0"/>
              </a:spcBef>
              <a:buNone/>
              <a:defRPr sz="4400" kern="1200">
                <a:solidFill>
                  <a:schemeClr val="tx1"/>
                </a:solidFill>
                <a:latin typeface="+mj-lt"/>
                <a:ea typeface="+mj-ea"/>
                <a:cs typeface="+mj-cs"/>
              </a:defRPr>
            </a:lvl1pPr>
          </a:lstStyle>
          <a:p>
            <a:pPr algn="l"/>
            <a:r>
              <a:rPr lang="en-US" sz="2600" dirty="0" smtClean="0">
                <a:solidFill>
                  <a:srgbClr val="262626"/>
                </a:solidFill>
              </a:rPr>
              <a:t>Scraping IMDB Webpage</a:t>
            </a:r>
            <a:endParaRPr lang="en-US" sz="2600" dirty="0">
              <a:solidFill>
                <a:srgbClr val="262626"/>
              </a:solidFill>
            </a:endParaRPr>
          </a:p>
        </p:txBody>
      </p:sp>
      <p:grpSp>
        <p:nvGrpSpPr>
          <p:cNvPr id="14" name="Group 13"/>
          <p:cNvGrpSpPr/>
          <p:nvPr/>
        </p:nvGrpSpPr>
        <p:grpSpPr>
          <a:xfrm>
            <a:off x="2209800" y="2001062"/>
            <a:ext cx="3819526" cy="3044825"/>
            <a:chOff x="2133600" y="1565275"/>
            <a:chExt cx="4581526" cy="3578225"/>
          </a:xfrm>
          <a:effectLst>
            <a:outerShdw blurRad="63500" sx="102000" sy="102000" algn="ctr" rotWithShape="0">
              <a:prstClr val="black">
                <a:alpha val="40000"/>
              </a:prstClr>
            </a:outerShdw>
          </a:effectLst>
        </p:grpSpPr>
        <p:grpSp>
          <p:nvGrpSpPr>
            <p:cNvPr id="15" name="Group 14"/>
            <p:cNvGrpSpPr/>
            <p:nvPr/>
          </p:nvGrpSpPr>
          <p:grpSpPr>
            <a:xfrm>
              <a:off x="2133600" y="1565275"/>
              <a:ext cx="4581526" cy="3578225"/>
              <a:chOff x="1777999" y="1154203"/>
              <a:chExt cx="4581526" cy="3578225"/>
            </a:xfrm>
          </p:grpSpPr>
          <p:pic>
            <p:nvPicPr>
              <p:cNvPr id="17" name="Picture 16"/>
              <p:cNvPicPr>
                <a:picLocks noChangeAspect="1"/>
              </p:cNvPicPr>
              <p:nvPr/>
            </p:nvPicPr>
            <p:blipFill rotWithShape="1">
              <a:blip r:embed="rId4"/>
              <a:srcRect b="70250"/>
              <a:stretch/>
            </p:blipFill>
            <p:spPr>
              <a:xfrm>
                <a:off x="1778000" y="1154203"/>
                <a:ext cx="4581525" cy="1397000"/>
              </a:xfrm>
              <a:prstGeom prst="rect">
                <a:avLst/>
              </a:prstGeom>
            </p:spPr>
          </p:pic>
          <p:pic>
            <p:nvPicPr>
              <p:cNvPr id="18" name="Picture 17"/>
              <p:cNvPicPr>
                <a:picLocks noChangeAspect="1"/>
              </p:cNvPicPr>
              <p:nvPr/>
            </p:nvPicPr>
            <p:blipFill rotWithShape="1">
              <a:blip r:embed="rId4"/>
              <a:srcRect t="53550"/>
              <a:stretch/>
            </p:blipFill>
            <p:spPr>
              <a:xfrm>
                <a:off x="1777999" y="2551203"/>
                <a:ext cx="4581525" cy="2181225"/>
              </a:xfrm>
              <a:prstGeom prst="rect">
                <a:avLst/>
              </a:prstGeom>
            </p:spPr>
          </p:pic>
        </p:grpSp>
        <p:pic>
          <p:nvPicPr>
            <p:cNvPr id="16" name="Picture 15"/>
            <p:cNvPicPr>
              <a:picLocks noChangeAspect="1"/>
            </p:cNvPicPr>
            <p:nvPr/>
          </p:nvPicPr>
          <p:blipFill rotWithShape="1">
            <a:blip r:embed="rId5"/>
            <a:srcRect l="76611" t="82454" r="13977"/>
            <a:stretch/>
          </p:blipFill>
          <p:spPr>
            <a:xfrm>
              <a:off x="6274389" y="2270125"/>
              <a:ext cx="431211" cy="823912"/>
            </a:xfrm>
            <a:prstGeom prst="rect">
              <a:avLst/>
            </a:prstGeom>
          </p:spPr>
        </p:pic>
      </p:grpSp>
    </p:spTree>
    <p:extLst>
      <p:ext uri="{BB962C8B-B14F-4D97-AF65-F5344CB8AC3E}">
        <p14:creationId xmlns:p14="http://schemas.microsoft.com/office/powerpoint/2010/main" val="28179454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45928" y="174973"/>
            <a:ext cx="5497672" cy="436125"/>
          </a:xfrm>
          <a:prstGeom prst="rect">
            <a:avLst/>
          </a:prstGeom>
        </p:spPr>
        <p:txBody>
          <a:bodyPr>
            <a:noAutofit/>
          </a:bodyPr>
          <a:lstStyle>
            <a:lvl1pPr algn="ctr" defTabSz="914355" rtl="0" eaLnBrk="1" latinLnBrk="0" hangingPunct="1">
              <a:spcBef>
                <a:spcPct val="0"/>
              </a:spcBef>
              <a:buNone/>
              <a:defRPr sz="4400" kern="1200">
                <a:solidFill>
                  <a:schemeClr val="tx1"/>
                </a:solidFill>
                <a:latin typeface="+mj-lt"/>
                <a:ea typeface="+mj-ea"/>
                <a:cs typeface="+mj-cs"/>
              </a:defRPr>
            </a:lvl1pPr>
          </a:lstStyle>
          <a:p>
            <a:pPr algn="l"/>
            <a:r>
              <a:rPr lang="en-US" sz="2600" dirty="0">
                <a:solidFill>
                  <a:srgbClr val="262626"/>
                </a:solidFill>
              </a:rPr>
              <a:t>Target </a:t>
            </a:r>
            <a:r>
              <a:rPr lang="en-US" sz="2600" dirty="0" smtClean="0">
                <a:solidFill>
                  <a:srgbClr val="262626"/>
                </a:solidFill>
              </a:rPr>
              <a:t>Page</a:t>
            </a:r>
            <a:endParaRPr lang="en-US" sz="2600" dirty="0">
              <a:solidFill>
                <a:srgbClr val="262626"/>
              </a:solidFill>
            </a:endParaRPr>
          </a:p>
        </p:txBody>
      </p:sp>
      <p:pic>
        <p:nvPicPr>
          <p:cNvPr id="5" name="Picture 4"/>
          <p:cNvPicPr>
            <a:picLocks noChangeAspect="1"/>
          </p:cNvPicPr>
          <p:nvPr/>
        </p:nvPicPr>
        <p:blipFill rotWithShape="1">
          <a:blip r:embed="rId2"/>
          <a:srcRect b="30192"/>
          <a:stretch/>
        </p:blipFill>
        <p:spPr>
          <a:xfrm>
            <a:off x="1295400" y="895350"/>
            <a:ext cx="6400800" cy="3810000"/>
          </a:xfrm>
          <a:prstGeom prst="rect">
            <a:avLst/>
          </a:prstGeom>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6547152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45928" y="174973"/>
            <a:ext cx="5497672" cy="436125"/>
          </a:xfrm>
          <a:prstGeom prst="rect">
            <a:avLst/>
          </a:prstGeom>
        </p:spPr>
        <p:txBody>
          <a:bodyPr>
            <a:noAutofit/>
          </a:bodyPr>
          <a:lstStyle>
            <a:lvl1pPr algn="ctr" defTabSz="914355" rtl="0" eaLnBrk="1" latinLnBrk="0" hangingPunct="1">
              <a:spcBef>
                <a:spcPct val="0"/>
              </a:spcBef>
              <a:buNone/>
              <a:defRPr sz="4400" kern="1200">
                <a:solidFill>
                  <a:schemeClr val="tx1"/>
                </a:solidFill>
                <a:latin typeface="+mj-lt"/>
                <a:ea typeface="+mj-ea"/>
                <a:cs typeface="+mj-cs"/>
              </a:defRPr>
            </a:lvl1pPr>
          </a:lstStyle>
          <a:p>
            <a:pPr algn="l"/>
            <a:r>
              <a:rPr lang="en-US" sz="2600" dirty="0">
                <a:solidFill>
                  <a:srgbClr val="262626"/>
                </a:solidFill>
              </a:rPr>
              <a:t>Find the </a:t>
            </a:r>
            <a:r>
              <a:rPr lang="en-US" sz="2600" dirty="0" smtClean="0">
                <a:solidFill>
                  <a:srgbClr val="262626"/>
                </a:solidFill>
              </a:rPr>
              <a:t>Required </a:t>
            </a:r>
            <a:r>
              <a:rPr lang="en-US" sz="2600" dirty="0">
                <a:solidFill>
                  <a:srgbClr val="262626"/>
                </a:solidFill>
              </a:rPr>
              <a:t>F</a:t>
            </a:r>
            <a:r>
              <a:rPr lang="en-US" sz="2600" dirty="0" smtClean="0">
                <a:solidFill>
                  <a:srgbClr val="262626"/>
                </a:solidFill>
              </a:rPr>
              <a:t>ields </a:t>
            </a:r>
            <a:r>
              <a:rPr lang="en-US" sz="2600" dirty="0">
                <a:solidFill>
                  <a:srgbClr val="262626"/>
                </a:solidFill>
              </a:rPr>
              <a:t>in the </a:t>
            </a:r>
            <a:r>
              <a:rPr lang="en-US" sz="2600" dirty="0" smtClean="0">
                <a:solidFill>
                  <a:srgbClr val="262626"/>
                </a:solidFill>
              </a:rPr>
              <a:t>Source</a:t>
            </a:r>
            <a:endParaRPr lang="en-US" sz="2600" dirty="0">
              <a:solidFill>
                <a:srgbClr val="262626"/>
              </a:solidFill>
            </a:endParaRPr>
          </a:p>
        </p:txBody>
      </p:sp>
      <p:sp>
        <p:nvSpPr>
          <p:cNvPr id="3" name="Rectangle 2"/>
          <p:cNvSpPr/>
          <p:nvPr/>
        </p:nvSpPr>
        <p:spPr>
          <a:xfrm>
            <a:off x="465304" y="750836"/>
            <a:ext cx="8221496" cy="830997"/>
          </a:xfrm>
          <a:prstGeom prst="rect">
            <a:avLst/>
          </a:prstGeom>
        </p:spPr>
        <p:txBody>
          <a:bodyPr wrap="square">
            <a:spAutoFit/>
          </a:bodyPr>
          <a:lstStyle/>
          <a:p>
            <a:pPr marL="228600" indent="-228600">
              <a:buClr>
                <a:srgbClr val="262626"/>
              </a:buClr>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Step 3:</a:t>
            </a:r>
          </a:p>
          <a:p>
            <a:pPr marL="628650" lvl="1" indent="-171450">
              <a:buFont typeface="Tahoma" panose="020B0604030504040204" pitchFamily="34" charset="0"/>
              <a:buChar char="»"/>
            </a:pP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Right click on the webpage and “inspect element” (In Chrome)</a:t>
            </a:r>
          </a:p>
          <a:p>
            <a:pPr marL="628650" lvl="1" indent="-171450">
              <a:buFont typeface="Tahoma" panose="020B0604030504040204" pitchFamily="34" charset="0"/>
              <a:buChar char="»"/>
            </a:pP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Hover your mouse over the source page at bottom to get the corresponding location in the web page</a:t>
            </a:r>
          </a:p>
          <a:p>
            <a:pPr marL="628650" lvl="1" indent="-171450">
              <a:buClr>
                <a:srgbClr val="262626"/>
              </a:buClr>
              <a:buFont typeface="Tahoma" panose="020B0604030504040204" pitchFamily="34" charset="0"/>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Example:</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See the title selected</a:t>
            </a:r>
          </a:p>
        </p:txBody>
      </p:sp>
      <p:pic>
        <p:nvPicPr>
          <p:cNvPr id="4" name="Picture 3"/>
          <p:cNvPicPr>
            <a:picLocks noChangeAspect="1"/>
          </p:cNvPicPr>
          <p:nvPr/>
        </p:nvPicPr>
        <p:blipFill rotWithShape="1">
          <a:blip r:embed="rId2"/>
          <a:srcRect l="8433" r="1398"/>
          <a:stretch/>
        </p:blipFill>
        <p:spPr>
          <a:xfrm>
            <a:off x="1143000" y="1640201"/>
            <a:ext cx="6422146" cy="3262313"/>
          </a:xfrm>
          <a:prstGeom prst="rect">
            <a:avLst/>
          </a:prstGeom>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568038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45928" y="174973"/>
            <a:ext cx="5497672" cy="436125"/>
          </a:xfrm>
          <a:prstGeom prst="rect">
            <a:avLst/>
          </a:prstGeom>
        </p:spPr>
        <p:txBody>
          <a:bodyPr>
            <a:noAutofit/>
          </a:bodyPr>
          <a:lstStyle>
            <a:lvl1pPr algn="ctr" defTabSz="914355" rtl="0" eaLnBrk="1" latinLnBrk="0" hangingPunct="1">
              <a:spcBef>
                <a:spcPct val="0"/>
              </a:spcBef>
              <a:buNone/>
              <a:defRPr sz="4400" kern="1200">
                <a:solidFill>
                  <a:schemeClr val="tx1"/>
                </a:solidFill>
                <a:latin typeface="+mj-lt"/>
                <a:ea typeface="+mj-ea"/>
                <a:cs typeface="+mj-cs"/>
              </a:defRPr>
            </a:lvl1pPr>
          </a:lstStyle>
          <a:p>
            <a:pPr algn="l"/>
            <a:r>
              <a:rPr lang="en-US" sz="2600" dirty="0">
                <a:solidFill>
                  <a:srgbClr val="262626"/>
                </a:solidFill>
              </a:rPr>
              <a:t>Finding </a:t>
            </a:r>
            <a:r>
              <a:rPr lang="en-US" sz="2600" dirty="0" smtClean="0">
                <a:solidFill>
                  <a:srgbClr val="262626"/>
                </a:solidFill>
              </a:rPr>
              <a:t>Other </a:t>
            </a:r>
            <a:r>
              <a:rPr lang="en-US" sz="2600" dirty="0">
                <a:solidFill>
                  <a:srgbClr val="262626"/>
                </a:solidFill>
              </a:rPr>
              <a:t>F</a:t>
            </a:r>
            <a:r>
              <a:rPr lang="en-US" sz="2600" dirty="0" smtClean="0">
                <a:solidFill>
                  <a:srgbClr val="262626"/>
                </a:solidFill>
              </a:rPr>
              <a:t>ields</a:t>
            </a:r>
            <a:endParaRPr lang="en-US" sz="2600" dirty="0">
              <a:solidFill>
                <a:srgbClr val="262626"/>
              </a:solidFill>
            </a:endParaRPr>
          </a:p>
        </p:txBody>
      </p:sp>
      <p:sp>
        <p:nvSpPr>
          <p:cNvPr id="3" name="Rectangle 2"/>
          <p:cNvSpPr/>
          <p:nvPr/>
        </p:nvSpPr>
        <p:spPr>
          <a:xfrm>
            <a:off x="465384" y="746598"/>
            <a:ext cx="7998046" cy="461665"/>
          </a:xfrm>
          <a:prstGeom prst="rect">
            <a:avLst/>
          </a:prstGeom>
        </p:spPr>
        <p:txBody>
          <a:bodyPr wrap="square">
            <a:spAutoFit/>
          </a:bodyPr>
          <a:lstStyle/>
          <a:p>
            <a:pPr marL="171450" indent="-171450">
              <a:buFont typeface="Symbol" panose="05050102010706020507" pitchFamily="18" charset="2"/>
              <a:buChar char="®"/>
            </a:pP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To find “genre” we will have to inspect further down</a:t>
            </a:r>
          </a:p>
          <a:p>
            <a:pPr marL="171450" indent="-171450">
              <a:buFont typeface="Symbol" panose="05050102010706020507" pitchFamily="18" charset="2"/>
              <a:buChar char="®"/>
            </a:pP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Since multiple genre possible for one movie, we will have to use it in a loop</a:t>
            </a: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p:cNvPicPr>
            <a:picLocks noChangeAspect="1"/>
          </p:cNvPicPr>
          <p:nvPr/>
        </p:nvPicPr>
        <p:blipFill>
          <a:blip r:embed="rId2"/>
          <a:stretch>
            <a:fillRect/>
          </a:stretch>
        </p:blipFill>
        <p:spPr>
          <a:xfrm>
            <a:off x="1010142" y="1324713"/>
            <a:ext cx="7021673" cy="341549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856288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6800" y="1618127"/>
            <a:ext cx="6629400" cy="1775460"/>
          </a:xfrm>
          <a:prstGeom prst="rect">
            <a:avLst/>
          </a:prstGeom>
        </p:spPr>
      </p:pic>
      <p:sp>
        <p:nvSpPr>
          <p:cNvPr id="2" name="Title 1"/>
          <p:cNvSpPr txBox="1">
            <a:spLocks/>
          </p:cNvSpPr>
          <p:nvPr/>
        </p:nvSpPr>
        <p:spPr>
          <a:xfrm>
            <a:off x="445928" y="174973"/>
            <a:ext cx="5497672" cy="436125"/>
          </a:xfrm>
          <a:prstGeom prst="rect">
            <a:avLst/>
          </a:prstGeom>
        </p:spPr>
        <p:txBody>
          <a:bodyPr>
            <a:noAutofit/>
          </a:bodyPr>
          <a:lstStyle>
            <a:lvl1pPr algn="ctr" defTabSz="914355" rtl="0" eaLnBrk="1" latinLnBrk="0" hangingPunct="1">
              <a:spcBef>
                <a:spcPct val="0"/>
              </a:spcBef>
              <a:buNone/>
              <a:defRPr sz="4400" kern="1200">
                <a:solidFill>
                  <a:schemeClr val="tx1"/>
                </a:solidFill>
                <a:latin typeface="+mj-lt"/>
                <a:ea typeface="+mj-ea"/>
                <a:cs typeface="+mj-cs"/>
              </a:defRPr>
            </a:lvl1pPr>
          </a:lstStyle>
          <a:p>
            <a:pPr algn="l"/>
            <a:r>
              <a:rPr lang="en-US" sz="2600" dirty="0">
                <a:solidFill>
                  <a:srgbClr val="262626"/>
                </a:solidFill>
              </a:rPr>
              <a:t>Using the </a:t>
            </a:r>
            <a:r>
              <a:rPr lang="en-US" sz="2600" dirty="0" smtClean="0">
                <a:solidFill>
                  <a:srgbClr val="262626"/>
                </a:solidFill>
              </a:rPr>
              <a:t>Full </a:t>
            </a:r>
            <a:r>
              <a:rPr lang="en-US" sz="2600" dirty="0" err="1">
                <a:solidFill>
                  <a:srgbClr val="262626"/>
                </a:solidFill>
              </a:rPr>
              <a:t>url</a:t>
            </a:r>
            <a:endParaRPr lang="en-US" sz="2600" dirty="0">
              <a:solidFill>
                <a:srgbClr val="262626"/>
              </a:solidFill>
            </a:endParaRPr>
          </a:p>
        </p:txBody>
      </p:sp>
      <p:sp>
        <p:nvSpPr>
          <p:cNvPr id="3" name="Rectangle 2"/>
          <p:cNvSpPr/>
          <p:nvPr/>
        </p:nvSpPr>
        <p:spPr>
          <a:xfrm>
            <a:off x="466928" y="752678"/>
            <a:ext cx="8219872" cy="830997"/>
          </a:xfrm>
          <a:prstGeom prst="rect">
            <a:avLst/>
          </a:prstGeom>
        </p:spPr>
        <p:txBody>
          <a:bodyPr wrap="square">
            <a:spAutoFit/>
          </a:bodyPr>
          <a:lstStyle/>
          <a:p>
            <a:pPr marL="171450" indent="-171450">
              <a:buClr>
                <a:srgbClr val="262626"/>
              </a:buClr>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Step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4:</a:t>
            </a:r>
          </a:p>
          <a:p>
            <a:pPr marL="628650" lvl="1" indent="-171450">
              <a:buFont typeface="Tahoma" panose="020B0604030504040204" pitchFamily="34" charset="0"/>
              <a:buChar char="»"/>
            </a:pP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Access </a:t>
            </a: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the </a:t>
            </a:r>
            <a:r>
              <a:rPr lang="en-US" sz="1200" dirty="0" err="1">
                <a:solidFill>
                  <a:srgbClr val="262626"/>
                </a:solidFill>
                <a:latin typeface="Tahoma" panose="020B0604030504040204" pitchFamily="34" charset="0"/>
                <a:ea typeface="Tahoma" panose="020B0604030504040204" pitchFamily="34" charset="0"/>
                <a:cs typeface="Tahoma" panose="020B0604030504040204" pitchFamily="34" charset="0"/>
              </a:rPr>
              <a:t>url</a:t>
            </a: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Direct </a:t>
            </a:r>
            <a:r>
              <a:rPr lang="en-US" sz="1200" dirty="0" err="1">
                <a:solidFill>
                  <a:srgbClr val="262626"/>
                </a:solidFill>
                <a:latin typeface="Tahoma" panose="020B0604030504040204" pitchFamily="34" charset="0"/>
                <a:ea typeface="Tahoma" panose="020B0604030504040204" pitchFamily="34" charset="0"/>
                <a:cs typeface="Tahoma" panose="020B0604030504040204" pitchFamily="34" charset="0"/>
              </a:rPr>
              <a:t>url</a:t>
            </a: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 passing way</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a:t>
            </a: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cxnSp>
        <p:nvCxnSpPr>
          <p:cNvPr id="5" name="Straight Arrow Connector 4"/>
          <p:cNvCxnSpPr/>
          <p:nvPr/>
        </p:nvCxnSpPr>
        <p:spPr>
          <a:xfrm flipH="1">
            <a:off x="3505200" y="1903782"/>
            <a:ext cx="533400" cy="0"/>
          </a:xfrm>
          <a:prstGeom prst="straightConnector1">
            <a:avLst/>
          </a:prstGeom>
          <a:ln w="19050">
            <a:solidFill>
              <a:srgbClr val="F73131"/>
            </a:solidFill>
            <a:tailEnd type="triangle"/>
          </a:ln>
        </p:spPr>
        <p:style>
          <a:lnRef idx="2">
            <a:schemeClr val="dk1"/>
          </a:lnRef>
          <a:fillRef idx="0">
            <a:schemeClr val="dk1"/>
          </a:fillRef>
          <a:effectRef idx="1">
            <a:schemeClr val="dk1"/>
          </a:effectRef>
          <a:fontRef idx="minor">
            <a:schemeClr val="tx1"/>
          </a:fontRef>
        </p:style>
      </p:cxnSp>
      <p:sp>
        <p:nvSpPr>
          <p:cNvPr id="6" name="TextBox 5"/>
          <p:cNvSpPr txBox="1"/>
          <p:nvPr/>
        </p:nvSpPr>
        <p:spPr>
          <a:xfrm>
            <a:off x="474223" y="3625155"/>
            <a:ext cx="3886200" cy="1384995"/>
          </a:xfrm>
          <a:prstGeom prst="rect">
            <a:avLst/>
          </a:prstGeom>
          <a:noFill/>
        </p:spPr>
        <p:txBody>
          <a:bodyPr wrap="square" rtlCol="0">
            <a:spAutoFit/>
          </a:bodyPr>
          <a:lstStyle/>
          <a:p>
            <a:pPr marL="171450" indent="-171450">
              <a:buFont typeface="Symbol" panose="05050102010706020507" pitchFamily="18" charset="2"/>
              <a:buChar char="®"/>
            </a:pP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Step 5: </a:t>
            </a:r>
            <a:r>
              <a:rPr lang="en-US" sz="1200" dirty="0">
                <a:latin typeface="Tahoma" panose="020B0604030504040204" pitchFamily="34" charset="0"/>
                <a:ea typeface="Tahoma" panose="020B0604030504040204" pitchFamily="34" charset="0"/>
                <a:cs typeface="Tahoma" panose="020B0604030504040204" pitchFamily="34" charset="0"/>
              </a:rPr>
              <a:t>Pass to </a:t>
            </a:r>
            <a:r>
              <a:rPr lang="en-US" sz="1200" dirty="0" err="1" smtClean="0">
                <a:latin typeface="Tahoma" panose="020B0604030504040204" pitchFamily="34" charset="0"/>
                <a:ea typeface="Tahoma" panose="020B0604030504040204" pitchFamily="34" charset="0"/>
                <a:cs typeface="Tahoma" panose="020B0604030504040204" pitchFamily="34" charset="0"/>
              </a:rPr>
              <a:t>BeautifulSoup</a:t>
            </a: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a:buClr>
                <a:srgbClr val="262626"/>
              </a:buClr>
            </a:pP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628650" lvl="1" indent="-171450">
              <a:buFont typeface="Tahoma" panose="020B0604030504040204" pitchFamily="34" charset="0"/>
              <a:buChar char="»"/>
            </a:pP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Building Main Logic</a:t>
            </a:r>
          </a:p>
          <a:p>
            <a:pPr marL="628650" lvl="1" indent="-171450">
              <a:buFont typeface="Tahoma" panose="020B0604030504040204" pitchFamily="34" charset="0"/>
              <a:buChar char="»"/>
            </a:pPr>
            <a:endPar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Step 6: </a:t>
            </a:r>
            <a:r>
              <a:rPr lang="en-US" sz="1200" dirty="0" smtClean="0">
                <a:latin typeface="Tahoma" panose="020B0604030504040204" pitchFamily="34" charset="0"/>
                <a:ea typeface="Tahoma" panose="020B0604030504040204" pitchFamily="34" charset="0"/>
                <a:cs typeface="Tahoma" panose="020B0604030504040204" pitchFamily="34" charset="0"/>
              </a:rPr>
              <a:t>Formatting the Output</a:t>
            </a:r>
          </a:p>
          <a:p>
            <a:pPr marL="628650" lvl="1" indent="-171450">
              <a:buFont typeface="Tahoma" panose="020B0604030504040204" pitchFamily="34" charset="0"/>
              <a:buChar char="»"/>
            </a:pP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583699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4" y="787561"/>
            <a:ext cx="3254352" cy="276999"/>
          </a:xfrm>
          <a:prstGeom prst="rect">
            <a:avLst/>
          </a:prstGeom>
          <a:noFill/>
        </p:spPr>
        <p:txBody>
          <a:bodyPr wrap="none" rtlCol="0">
            <a:spAutoFit/>
          </a:bodyPr>
          <a:lstStyle/>
          <a:p>
            <a:pPr defTabSz="685800"/>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At the end of this module, you will be able to</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398837" y="145918"/>
            <a:ext cx="4635501" cy="492443"/>
          </a:xfrm>
          <a:prstGeom prst="rect">
            <a:avLst/>
          </a:prstGeom>
          <a:noFill/>
        </p:spPr>
        <p:txBody>
          <a:bodyPr wrap="square" rtlCol="0">
            <a:spAutoFit/>
          </a:bodyPr>
          <a:lstStyle/>
          <a:p>
            <a:pPr defTabSz="685766"/>
            <a:r>
              <a:rPr lang="en-IN" sz="2600" dirty="0">
                <a:solidFill>
                  <a:srgbClr val="262626"/>
                </a:solidFill>
              </a:rPr>
              <a:t>Objectives</a:t>
            </a:r>
          </a:p>
        </p:txBody>
      </p:sp>
      <p:sp>
        <p:nvSpPr>
          <p:cNvPr id="6" name="TextBox 5"/>
          <p:cNvSpPr txBox="1"/>
          <p:nvPr/>
        </p:nvSpPr>
        <p:spPr>
          <a:xfrm>
            <a:off x="472408" y="1047750"/>
            <a:ext cx="6553200" cy="1477328"/>
          </a:xfrm>
          <a:prstGeom prst="rect">
            <a:avLst/>
          </a:prstGeom>
          <a:noFill/>
        </p:spPr>
        <p:txBody>
          <a:bodyPr wrap="square" rtlCol="0">
            <a:spAutoFit/>
          </a:bodyPr>
          <a:lstStyle/>
          <a:p>
            <a:pPr marL="285750" indent="-285750">
              <a:lnSpc>
                <a:spcPct val="150000"/>
              </a:lnSpc>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What is Web </a:t>
            </a:r>
            <a:r>
              <a:rPr lang="en-US" sz="1200" dirty="0" smtClean="0">
                <a:latin typeface="Tahoma" panose="020B0604030504040204" pitchFamily="34" charset="0"/>
                <a:ea typeface="Tahoma" panose="020B0604030504040204" pitchFamily="34" charset="0"/>
                <a:cs typeface="Tahoma" panose="020B0604030504040204" pitchFamily="34" charset="0"/>
              </a:rPr>
              <a:t>Scraping</a:t>
            </a:r>
          </a:p>
          <a:p>
            <a:pPr marL="285750" indent="-285750">
              <a:lnSpc>
                <a:spcPct val="150000"/>
              </a:lnSpc>
              <a:buFont typeface="Symbol" panose="05050102010706020507" pitchFamily="18" charset="2"/>
              <a:buChar char="®"/>
            </a:pPr>
            <a:r>
              <a:rPr lang="en-US" sz="1200" dirty="0" err="1">
                <a:latin typeface="Tahoma" panose="020B0604030504040204" pitchFamily="34" charset="0"/>
                <a:ea typeface="Tahoma" panose="020B0604030504040204" pitchFamily="34" charset="0"/>
                <a:cs typeface="Tahoma" panose="020B0604030504040204" pitchFamily="34" charset="0"/>
              </a:rPr>
              <a:t>BeautifulSoup</a:t>
            </a:r>
            <a:r>
              <a:rPr lang="en-US" sz="1200" dirty="0">
                <a:latin typeface="Tahoma" panose="020B0604030504040204" pitchFamily="34" charset="0"/>
                <a:ea typeface="Tahoma" panose="020B0604030504040204" pitchFamily="34" charset="0"/>
                <a:cs typeface="Tahoma" panose="020B0604030504040204" pitchFamily="34" charset="0"/>
              </a:rPr>
              <a:t> Scraping </a:t>
            </a:r>
            <a:r>
              <a:rPr lang="en-US" sz="1200" dirty="0" smtClean="0">
                <a:latin typeface="Tahoma" panose="020B0604030504040204" pitchFamily="34" charset="0"/>
                <a:ea typeface="Tahoma" panose="020B0604030504040204" pitchFamily="34" charset="0"/>
                <a:cs typeface="Tahoma" panose="020B0604030504040204" pitchFamily="34" charset="0"/>
              </a:rPr>
              <a:t>Package</a:t>
            </a:r>
          </a:p>
          <a:p>
            <a:pPr marL="285750" indent="-285750">
              <a:lnSpc>
                <a:spcPct val="150000"/>
              </a:lnSpc>
              <a:buFont typeface="Symbol" panose="05050102010706020507" pitchFamily="18" charset="2"/>
              <a:buChar char="®"/>
            </a:pPr>
            <a:r>
              <a:rPr lang="en-US" sz="1200" dirty="0">
                <a:latin typeface="Tahoma" panose="020B0604030504040204" pitchFamily="34" charset="0"/>
                <a:ea typeface="Tahoma" panose="020B0604030504040204" pitchFamily="34" charset="0"/>
                <a:cs typeface="Tahoma" panose="020B0604030504040204" pitchFamily="34" charset="0"/>
              </a:rPr>
              <a:t>Scraping IMDB </a:t>
            </a:r>
            <a:r>
              <a:rPr lang="en-US" sz="1200" dirty="0" err="1" smtClean="0">
                <a:latin typeface="Tahoma" panose="020B0604030504040204" pitchFamily="34" charset="0"/>
                <a:ea typeface="Tahoma" panose="020B0604030504040204" pitchFamily="34" charset="0"/>
                <a:cs typeface="Tahoma" panose="020B0604030504040204" pitchFamily="34" charset="0"/>
              </a:rPr>
              <a:t>WebPage</a:t>
            </a: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Symbol" panose="05050102010706020507" pitchFamily="18" charset="2"/>
              <a:buChar char="®"/>
            </a:pPr>
            <a:r>
              <a:rPr lang="en-US" sz="1200" dirty="0" err="1">
                <a:latin typeface="Tahoma" panose="020B0604030504040204" pitchFamily="34" charset="0"/>
                <a:ea typeface="Tahoma" panose="020B0604030504040204" pitchFamily="34" charset="0"/>
                <a:cs typeface="Tahoma" panose="020B0604030504040204" pitchFamily="34" charset="0"/>
              </a:rPr>
              <a:t>PyDoop</a:t>
            </a:r>
            <a:r>
              <a:rPr lang="en-US" sz="1200" dirty="0">
                <a:latin typeface="Tahoma" panose="020B0604030504040204" pitchFamily="34" charset="0"/>
                <a:ea typeface="Tahoma" panose="020B0604030504040204" pitchFamily="34" charset="0"/>
                <a:cs typeface="Tahoma" panose="020B0604030504040204" pitchFamily="34" charset="0"/>
              </a:rPr>
              <a:t> Package for </a:t>
            </a:r>
            <a:r>
              <a:rPr lang="en-US" sz="1200" dirty="0" smtClean="0">
                <a:latin typeface="Tahoma" panose="020B0604030504040204" pitchFamily="34" charset="0"/>
                <a:ea typeface="Tahoma" panose="020B0604030504040204" pitchFamily="34" charset="0"/>
                <a:cs typeface="Tahoma" panose="020B0604030504040204" pitchFamily="34" charset="0"/>
              </a:rPr>
              <a:t>Analytics</a:t>
            </a:r>
          </a:p>
          <a:p>
            <a:pPr marL="285750" indent="-285750">
              <a:lnSpc>
                <a:spcPct val="150000"/>
              </a:lnSpc>
              <a:buFont typeface="Symbol" panose="05050102010706020507" pitchFamily="18" charset="2"/>
              <a:buChar char="®"/>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0114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45928" y="174973"/>
            <a:ext cx="5954872" cy="436125"/>
          </a:xfrm>
          <a:prstGeom prst="rect">
            <a:avLst/>
          </a:prstGeom>
        </p:spPr>
        <p:txBody>
          <a:bodyPr>
            <a:noAutofit/>
          </a:bodyPr>
          <a:lstStyle>
            <a:lvl1pPr algn="ctr" defTabSz="914355" rtl="0" eaLnBrk="1" latinLnBrk="0" hangingPunct="1">
              <a:spcBef>
                <a:spcPct val="0"/>
              </a:spcBef>
              <a:buNone/>
              <a:defRPr sz="4400" kern="1200">
                <a:solidFill>
                  <a:schemeClr val="tx1"/>
                </a:solidFill>
                <a:latin typeface="+mj-lt"/>
                <a:ea typeface="+mj-ea"/>
                <a:cs typeface="+mj-cs"/>
              </a:defRPr>
            </a:lvl1pPr>
          </a:lstStyle>
          <a:p>
            <a:pPr algn="l"/>
            <a:r>
              <a:rPr lang="en-US" sz="2600" dirty="0" smtClean="0">
                <a:solidFill>
                  <a:srgbClr val="262626"/>
                </a:solidFill>
              </a:rPr>
              <a:t>Formatting </a:t>
            </a:r>
            <a:r>
              <a:rPr lang="en-US" sz="2600" dirty="0">
                <a:solidFill>
                  <a:srgbClr val="262626"/>
                </a:solidFill>
              </a:rPr>
              <a:t>the Output </a:t>
            </a:r>
            <a:r>
              <a:rPr lang="en-US" sz="2600" dirty="0" smtClean="0">
                <a:solidFill>
                  <a:srgbClr val="262626"/>
                </a:solidFill>
              </a:rPr>
              <a:t>- </a:t>
            </a:r>
            <a:r>
              <a:rPr lang="en-US" sz="2600" dirty="0">
                <a:solidFill>
                  <a:srgbClr val="262626"/>
                </a:solidFill>
              </a:rPr>
              <a:t>Sample </a:t>
            </a:r>
            <a:r>
              <a:rPr lang="en-US" sz="2600" dirty="0" smtClean="0">
                <a:solidFill>
                  <a:srgbClr val="262626"/>
                </a:solidFill>
              </a:rPr>
              <a:t>Shown</a:t>
            </a:r>
            <a:endParaRPr lang="en-US" sz="2600" dirty="0">
              <a:solidFill>
                <a:srgbClr val="262626"/>
              </a:solidFill>
            </a:endParaRPr>
          </a:p>
        </p:txBody>
      </p:sp>
      <p:pic>
        <p:nvPicPr>
          <p:cNvPr id="3" name="Picture 2"/>
          <p:cNvPicPr>
            <a:picLocks noChangeAspect="1"/>
          </p:cNvPicPr>
          <p:nvPr/>
        </p:nvPicPr>
        <p:blipFill>
          <a:blip r:embed="rId2"/>
          <a:stretch>
            <a:fillRect/>
          </a:stretch>
        </p:blipFill>
        <p:spPr>
          <a:xfrm>
            <a:off x="752272" y="819558"/>
            <a:ext cx="7707472" cy="3964902"/>
          </a:xfrm>
          <a:prstGeom prst="rect">
            <a:avLst/>
          </a:prstGeom>
        </p:spPr>
      </p:pic>
    </p:spTree>
    <p:extLst>
      <p:ext uri="{BB962C8B-B14F-4D97-AF65-F5344CB8AC3E}">
        <p14:creationId xmlns:p14="http://schemas.microsoft.com/office/powerpoint/2010/main" val="6887863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209" y="217551"/>
            <a:ext cx="8177580" cy="400110"/>
          </a:xfrm>
        </p:spPr>
        <p:txBody>
          <a:bodyPr/>
          <a:lstStyle/>
          <a:p>
            <a:r>
              <a:rPr lang="en-US" dirty="0" smtClean="0"/>
              <a:t>PyDoop – Hadoop with Python</a:t>
            </a:r>
            <a:endParaRPr lang="en-IN" dirty="0"/>
          </a:p>
        </p:txBody>
      </p:sp>
      <p:sp>
        <p:nvSpPr>
          <p:cNvPr id="5" name="TextBox 4"/>
          <p:cNvSpPr txBox="1"/>
          <p:nvPr/>
        </p:nvSpPr>
        <p:spPr>
          <a:xfrm>
            <a:off x="3124200" y="1684188"/>
            <a:ext cx="5257800" cy="2716362"/>
          </a:xfrm>
          <a:prstGeom prst="rect">
            <a:avLst/>
          </a:prstGeom>
          <a:noFill/>
        </p:spPr>
        <p:txBody>
          <a:bodyPr wrap="square" rtlCol="0">
            <a:spAutoFit/>
          </a:bodyPr>
          <a:lstStyle/>
          <a:p>
            <a:pPr marL="266687" indent="-266687">
              <a:buFont typeface="Symbol" panose="05050102010706020507" pitchFamily="18" charset="2"/>
              <a:buChar char="®"/>
            </a:pPr>
            <a:r>
              <a:rPr lang="en-IN" sz="1200" b="1" dirty="0" smtClean="0">
                <a:latin typeface="Tahoma" pitchFamily="34" charset="0"/>
                <a:ea typeface="Tahoma" pitchFamily="34" charset="0"/>
                <a:cs typeface="Tahoma" pitchFamily="34" charset="0"/>
              </a:rPr>
              <a:t>PyDoop</a:t>
            </a:r>
            <a:r>
              <a:rPr lang="en-IN" sz="1200" dirty="0" smtClean="0">
                <a:latin typeface="Tahoma" pitchFamily="34" charset="0"/>
                <a:ea typeface="Tahoma" pitchFamily="34" charset="0"/>
                <a:cs typeface="Tahoma" pitchFamily="34" charset="0"/>
              </a:rPr>
              <a:t> package provides a Python API for Hadoop MapReduce </a:t>
            </a:r>
            <a:r>
              <a:rPr lang="en-IN" sz="1200" dirty="0">
                <a:latin typeface="Tahoma" pitchFamily="34" charset="0"/>
                <a:ea typeface="Tahoma" pitchFamily="34" charset="0"/>
                <a:cs typeface="Tahoma" pitchFamily="34" charset="0"/>
              </a:rPr>
              <a:t>and </a:t>
            </a:r>
            <a:r>
              <a:rPr lang="en-IN" sz="1200" dirty="0" smtClean="0">
                <a:latin typeface="Tahoma" pitchFamily="34" charset="0"/>
                <a:ea typeface="Tahoma" pitchFamily="34" charset="0"/>
                <a:cs typeface="Tahoma" pitchFamily="34" charset="0"/>
              </a:rPr>
              <a:t>HDFS</a:t>
            </a:r>
          </a:p>
          <a:p>
            <a:pPr marL="266687" indent="-266687">
              <a:buFont typeface="Symbol" panose="05050102010706020507" pitchFamily="18" charset="2"/>
              <a:buChar char="®"/>
            </a:pPr>
            <a:endParaRPr lang="en-US" sz="1200" dirty="0">
              <a:latin typeface="Tahoma" pitchFamily="34" charset="0"/>
              <a:ea typeface="Tahoma" pitchFamily="34" charset="0"/>
              <a:cs typeface="Tahoma" pitchFamily="34" charset="0"/>
            </a:endParaRPr>
          </a:p>
          <a:p>
            <a:pPr marL="266687" indent="-266687">
              <a:buFont typeface="Symbol" panose="05050102010706020507" pitchFamily="18" charset="2"/>
              <a:buChar char="®"/>
            </a:pPr>
            <a:r>
              <a:rPr lang="en-US" sz="1200" b="1" dirty="0" smtClean="0">
                <a:latin typeface="Tahoma" pitchFamily="34" charset="0"/>
                <a:ea typeface="Tahoma" pitchFamily="34" charset="0"/>
                <a:cs typeface="Tahoma" pitchFamily="34" charset="0"/>
              </a:rPr>
              <a:t>PyDoop</a:t>
            </a:r>
            <a:r>
              <a:rPr lang="en-US" sz="1200" dirty="0" smtClean="0">
                <a:latin typeface="Tahoma" pitchFamily="34" charset="0"/>
                <a:ea typeface="Tahoma" pitchFamily="34" charset="0"/>
                <a:cs typeface="Tahoma" pitchFamily="34" charset="0"/>
              </a:rPr>
              <a:t> has several advantages over Hadoop’s built-in solutions for Python programming, i.e., Hadoop Streaming and Jython</a:t>
            </a:r>
          </a:p>
          <a:p>
            <a:pPr marL="266687" indent="-266687">
              <a:buFont typeface="Symbol" panose="05050102010706020507" pitchFamily="18" charset="2"/>
              <a:buChar char="®"/>
            </a:pPr>
            <a:endParaRPr lang="en-US" sz="1200" dirty="0">
              <a:latin typeface="Tahoma" pitchFamily="34" charset="0"/>
              <a:ea typeface="Tahoma" pitchFamily="34" charset="0"/>
              <a:cs typeface="Tahoma" pitchFamily="34" charset="0"/>
            </a:endParaRPr>
          </a:p>
          <a:p>
            <a:pPr marL="266687" indent="-266687">
              <a:buFont typeface="Symbol" panose="05050102010706020507" pitchFamily="18" charset="2"/>
              <a:buChar char="®"/>
            </a:pPr>
            <a:r>
              <a:rPr lang="en-US" sz="1200" dirty="0" smtClean="0">
                <a:latin typeface="Tahoma" pitchFamily="34" charset="0"/>
                <a:ea typeface="Tahoma" pitchFamily="34" charset="0"/>
                <a:cs typeface="Tahoma" pitchFamily="34" charset="0"/>
              </a:rPr>
              <a:t>One of the biggest advantage of </a:t>
            </a:r>
            <a:r>
              <a:rPr lang="en-US" sz="1200" b="1" dirty="0" smtClean="0">
                <a:latin typeface="Tahoma" pitchFamily="34" charset="0"/>
                <a:ea typeface="Tahoma" pitchFamily="34" charset="0"/>
                <a:cs typeface="Tahoma" pitchFamily="34" charset="0"/>
              </a:rPr>
              <a:t>PyDoop</a:t>
            </a:r>
            <a:r>
              <a:rPr lang="en-US" sz="1200" dirty="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is it’s  </a:t>
            </a:r>
            <a:r>
              <a:rPr lang="en-US" sz="1200" b="1" dirty="0" smtClean="0">
                <a:latin typeface="Tahoma" pitchFamily="34" charset="0"/>
                <a:ea typeface="Tahoma" pitchFamily="34" charset="0"/>
                <a:cs typeface="Tahoma" pitchFamily="34" charset="0"/>
              </a:rPr>
              <a:t>HDFS API</a:t>
            </a:r>
            <a:r>
              <a:rPr lang="en-US" sz="1200" dirty="0" smtClean="0">
                <a:latin typeface="Tahoma" pitchFamily="34" charset="0"/>
                <a:ea typeface="Tahoma" pitchFamily="34" charset="0"/>
                <a:cs typeface="Tahoma" pitchFamily="34" charset="0"/>
              </a:rPr>
              <a:t>. This allows you to connect to an HDFS installation, read and write files, and get information on files, directories and global file system properties</a:t>
            </a:r>
          </a:p>
          <a:p>
            <a:pPr marL="266687" indent="-266687">
              <a:buFont typeface="Symbol" panose="05050102010706020507" pitchFamily="18" charset="2"/>
              <a:buChar char="®"/>
            </a:pPr>
            <a:endParaRPr lang="en-US" sz="1200" dirty="0">
              <a:latin typeface="Tahoma" pitchFamily="34" charset="0"/>
              <a:ea typeface="Tahoma" pitchFamily="34" charset="0"/>
              <a:cs typeface="Tahoma" pitchFamily="34" charset="0"/>
            </a:endParaRPr>
          </a:p>
          <a:p>
            <a:pPr marL="266687" indent="-266687">
              <a:buFont typeface="Symbol" panose="05050102010706020507" pitchFamily="18" charset="2"/>
              <a:buChar char="®"/>
            </a:pPr>
            <a:r>
              <a:rPr lang="en-US" sz="1200" dirty="0" smtClean="0">
                <a:latin typeface="Tahoma" pitchFamily="34" charset="0"/>
                <a:ea typeface="Tahoma" pitchFamily="34" charset="0"/>
                <a:cs typeface="Tahoma" pitchFamily="34" charset="0"/>
              </a:rPr>
              <a:t>The </a:t>
            </a:r>
            <a:r>
              <a:rPr lang="en-US" sz="1200" b="1" dirty="0" smtClean="0">
                <a:latin typeface="Tahoma" pitchFamily="34" charset="0"/>
                <a:ea typeface="Tahoma" pitchFamily="34" charset="0"/>
                <a:cs typeface="Tahoma" pitchFamily="34" charset="0"/>
              </a:rPr>
              <a:t>MapReduce API</a:t>
            </a:r>
            <a:r>
              <a:rPr lang="en-US" sz="1200" dirty="0" smtClean="0">
                <a:latin typeface="Tahoma" pitchFamily="34" charset="0"/>
                <a:ea typeface="Tahoma" pitchFamily="34" charset="0"/>
                <a:cs typeface="Tahoma" pitchFamily="34" charset="0"/>
              </a:rPr>
              <a:t> of PyDoop allows you to solve many complex problems with minimal programming efforts. Advance MapReduce concepts such as ‘Counters’ and ‘Record Readers’  can be implemented in Python using PyDoop</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2495550"/>
            <a:ext cx="2286000" cy="914400"/>
          </a:xfrm>
          <a:prstGeom prst="rect">
            <a:avLst/>
          </a:prstGeom>
        </p:spPr>
      </p:pic>
      <p:sp>
        <p:nvSpPr>
          <p:cNvPr id="7" name="TextBox 6"/>
          <p:cNvSpPr txBox="1"/>
          <p:nvPr/>
        </p:nvSpPr>
        <p:spPr>
          <a:xfrm>
            <a:off x="457200" y="890885"/>
            <a:ext cx="8177580" cy="461665"/>
          </a:xfrm>
          <a:prstGeom prst="rect">
            <a:avLst/>
          </a:prstGeom>
          <a:noFill/>
        </p:spPr>
        <p:txBody>
          <a:bodyPr wrap="square" rtlCol="0">
            <a:spAutoFit/>
          </a:bodyPr>
          <a:lstStyle/>
          <a:p>
            <a:pPr marL="171450" indent="-171450">
              <a:buFont typeface="Symbol" panose="05050102010706020507" pitchFamily="18" charset="2"/>
              <a:buChar char="®"/>
            </a:pPr>
            <a:r>
              <a:rPr lang="en-IN" sz="1200" dirty="0" smtClean="0">
                <a:latin typeface="Tahoma" pitchFamily="34" charset="0"/>
                <a:ea typeface="Tahoma" pitchFamily="34" charset="0"/>
                <a:cs typeface="Tahoma" pitchFamily="34" charset="0"/>
              </a:rPr>
              <a:t>Python can be used to write Hadoop MapReduce programs and applications to access HDFS </a:t>
            </a:r>
            <a:r>
              <a:rPr lang="en-IN" sz="1200" dirty="0">
                <a:latin typeface="Tahoma" pitchFamily="34" charset="0"/>
                <a:ea typeface="Tahoma" pitchFamily="34" charset="0"/>
                <a:cs typeface="Tahoma" pitchFamily="34" charset="0"/>
              </a:rPr>
              <a:t>API for </a:t>
            </a:r>
            <a:r>
              <a:rPr lang="en-IN" sz="1200" dirty="0" smtClean="0">
                <a:latin typeface="Tahoma" pitchFamily="34" charset="0"/>
                <a:ea typeface="Tahoma" pitchFamily="34" charset="0"/>
                <a:cs typeface="Tahoma" pitchFamily="34" charset="0"/>
              </a:rPr>
              <a:t>Hadoop with </a:t>
            </a:r>
            <a:r>
              <a:rPr lang="en-IN" sz="1200" b="1" dirty="0" smtClean="0">
                <a:latin typeface="Tahoma" pitchFamily="34" charset="0"/>
                <a:ea typeface="Tahoma" pitchFamily="34" charset="0"/>
                <a:cs typeface="Tahoma" pitchFamily="34" charset="0"/>
              </a:rPr>
              <a:t>PyDoop</a:t>
            </a:r>
            <a:r>
              <a:rPr lang="en-IN" sz="1200" dirty="0" smtClean="0">
                <a:latin typeface="Tahoma" pitchFamily="34" charset="0"/>
                <a:ea typeface="Tahoma" pitchFamily="34" charset="0"/>
                <a:cs typeface="Tahoma" pitchFamily="34" charset="0"/>
              </a:rPr>
              <a:t> package</a:t>
            </a:r>
            <a:endParaRPr lang="en-US" sz="12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6475643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209" y="217551"/>
            <a:ext cx="8177580" cy="400110"/>
          </a:xfrm>
        </p:spPr>
        <p:txBody>
          <a:bodyPr/>
          <a:lstStyle/>
          <a:p>
            <a:r>
              <a:rPr lang="en-US" dirty="0"/>
              <a:t>Demo: Python NLTK on Hadoop</a:t>
            </a:r>
          </a:p>
        </p:txBody>
      </p:sp>
      <p:sp>
        <p:nvSpPr>
          <p:cNvPr id="3" name="Text Placeholder 2"/>
          <p:cNvSpPr>
            <a:spLocks noGrp="1"/>
          </p:cNvSpPr>
          <p:nvPr>
            <p:ph type="body" idx="1"/>
          </p:nvPr>
        </p:nvSpPr>
        <p:spPr>
          <a:xfrm>
            <a:off x="609600" y="971550"/>
            <a:ext cx="7128509" cy="738664"/>
          </a:xfrm>
        </p:spPr>
        <p:txBody>
          <a:bodyPr/>
          <a:lstStyle/>
          <a:p>
            <a:pPr marL="171450" indent="-171450">
              <a:buFont typeface="Symbol" panose="05050102010706020507" pitchFamily="18" charset="2"/>
              <a:buChar char="®"/>
            </a:pPr>
            <a:r>
              <a:rPr lang="en-US" sz="1200" b="0" dirty="0">
                <a:solidFill>
                  <a:schemeClr val="tx1"/>
                </a:solidFill>
              </a:rPr>
              <a:t>Leveraging Analytical power of Python on Big Data Set. (MR + NLTK)</a:t>
            </a:r>
          </a:p>
          <a:p>
            <a:pPr marL="171450" indent="-171450">
              <a:buFont typeface="Symbol" panose="05050102010706020507" pitchFamily="18" charset="2"/>
              <a:buChar char="®"/>
            </a:pPr>
            <a:endParaRPr lang="en-US" sz="1200" b="0" dirty="0">
              <a:solidFill>
                <a:schemeClr val="tx1"/>
              </a:solidFill>
            </a:endParaRPr>
          </a:p>
          <a:p>
            <a:pPr marL="171450" indent="-171450">
              <a:buFont typeface="Symbol" panose="05050102010706020507" pitchFamily="18" charset="2"/>
              <a:buChar char="®"/>
            </a:pPr>
            <a:r>
              <a:rPr lang="en-US" sz="1200" b="0" dirty="0">
                <a:solidFill>
                  <a:schemeClr val="tx1"/>
                </a:solidFill>
              </a:rPr>
              <a:t>Perform stop word removal using Map Reduce.</a:t>
            </a:r>
          </a:p>
          <a:p>
            <a:pPr marL="171450" indent="-171450">
              <a:buFont typeface="Symbol" panose="05050102010706020507" pitchFamily="18" charset="2"/>
              <a:buChar char="®"/>
            </a:pPr>
            <a:endParaRPr lang="en-US" sz="1200" b="0" dirty="0">
              <a:solidFill>
                <a:schemeClr val="tx1"/>
              </a:solidFill>
            </a:endParaRPr>
          </a:p>
        </p:txBody>
      </p:sp>
    </p:spTree>
    <p:extLst>
      <p:ext uri="{BB962C8B-B14F-4D97-AF65-F5344CB8AC3E}">
        <p14:creationId xmlns:p14="http://schemas.microsoft.com/office/powerpoint/2010/main" val="829434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9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9307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45928" y="174973"/>
            <a:ext cx="5497672" cy="436125"/>
          </a:xfrm>
          <a:prstGeom prst="rect">
            <a:avLst/>
          </a:prstGeom>
        </p:spPr>
        <p:txBody>
          <a:bodyPr>
            <a:noAutofit/>
          </a:bodyPr>
          <a:lstStyle>
            <a:lvl1pPr algn="ctr" defTabSz="914355" rtl="0" eaLnBrk="1" latinLnBrk="0" hangingPunct="1">
              <a:spcBef>
                <a:spcPct val="0"/>
              </a:spcBef>
              <a:buNone/>
              <a:defRPr sz="4400" kern="1200">
                <a:solidFill>
                  <a:schemeClr val="tx1"/>
                </a:solidFill>
                <a:latin typeface="+mj-lt"/>
                <a:ea typeface="+mj-ea"/>
                <a:cs typeface="+mj-cs"/>
              </a:defRPr>
            </a:lvl1pPr>
          </a:lstStyle>
          <a:p>
            <a:pPr algn="l"/>
            <a:r>
              <a:rPr lang="en-US" sz="2600" dirty="0">
                <a:solidFill>
                  <a:srgbClr val="262626"/>
                </a:solidFill>
              </a:rPr>
              <a:t>Web </a:t>
            </a:r>
            <a:r>
              <a:rPr lang="en-US" sz="2600" dirty="0" smtClean="0">
                <a:solidFill>
                  <a:srgbClr val="262626"/>
                </a:solidFill>
              </a:rPr>
              <a:t>Scraping</a:t>
            </a:r>
            <a:endParaRPr lang="en-US" sz="2600" dirty="0">
              <a:solidFill>
                <a:srgbClr val="262626"/>
              </a:solidFill>
            </a:endParaRPr>
          </a:p>
        </p:txBody>
      </p:sp>
      <p:sp>
        <p:nvSpPr>
          <p:cNvPr id="3" name="TextBox 2"/>
          <p:cNvSpPr txBox="1"/>
          <p:nvPr/>
        </p:nvSpPr>
        <p:spPr>
          <a:xfrm>
            <a:off x="465384" y="752678"/>
            <a:ext cx="8221416" cy="2751522"/>
          </a:xfrm>
          <a:prstGeom prst="rect">
            <a:avLst/>
          </a:prstGeom>
          <a:noFill/>
        </p:spPr>
        <p:txBody>
          <a:bodyPr wrap="square" rtlCol="0">
            <a:spAutoFit/>
          </a:bodyPr>
          <a:lstStyle/>
          <a:p>
            <a:pPr marL="171450" indent="-171450" algn="just">
              <a:lnSpc>
                <a:spcPct val="90000"/>
              </a:lnSpc>
              <a:buClr>
                <a:srgbClr val="262626"/>
              </a:buClr>
              <a:buFont typeface="Symbol" panose="05050102010706020507" pitchFamily="18" charset="2"/>
              <a:buChar cha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Web </a:t>
            </a: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scraping (web harvesting or web data extraction) </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is a computer software technique of extracting information from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websites</a:t>
            </a:r>
          </a:p>
          <a:p>
            <a:pPr algn="just">
              <a:lnSpc>
                <a:spcPct val="90000"/>
              </a:lnSpc>
            </a:pPr>
            <a:endPar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pPr algn="just">
              <a:lnSpc>
                <a:spcPct val="90000"/>
              </a:lnSpc>
            </a:pPr>
            <a:endPar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628650" lvl="1" indent="-171450" algn="just">
              <a:lnSpc>
                <a:spcPct val="90000"/>
              </a:lnSpc>
              <a:buFont typeface="Tahoma" panose="020B0604030504040204" pitchFamily="34" charset="0"/>
              <a:buChar char="»"/>
            </a:pP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Web </a:t>
            </a: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scraping is a method for pulling data from the structured (or not so </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structured) HTML </a:t>
            </a: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that makes up a web </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page</a:t>
            </a:r>
          </a:p>
          <a:p>
            <a:pPr marL="628650" lvl="1" indent="-171450" algn="just">
              <a:lnSpc>
                <a:spcPct val="90000"/>
              </a:lnSpc>
              <a:buFont typeface="Tahoma" panose="020B0604030504040204" pitchFamily="34" charset="0"/>
              <a:buChar char="»"/>
            </a:pPr>
            <a:endPar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628650" lvl="1" indent="-171450" algn="just">
              <a:lnSpc>
                <a:spcPct val="90000"/>
              </a:lnSpc>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Most websites do not offer the functionality to save a copy of the data which they display to your local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storage. We can only view them on the web</a:t>
            </a:r>
          </a:p>
          <a:p>
            <a:pPr marL="628650" lvl="1" indent="-171450" algn="just">
              <a:lnSpc>
                <a:spcPct val="90000"/>
              </a:lnSpc>
              <a:buFont typeface="Tahoma" panose="020B0604030504040204" pitchFamily="34" charset="0"/>
              <a:buChar char="»"/>
            </a:pPr>
            <a:endPar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628650" lvl="1" indent="-171450" algn="just">
              <a:lnSpc>
                <a:spcPct val="90000"/>
              </a:lnSpc>
              <a:buFont typeface="Tahoma" panose="020B0604030504040204" pitchFamily="34" charset="0"/>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If we have to store them, we will need to </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manually copy and paste the data displayed by the website in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the browser </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to a local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file – This is a very </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tedious job which can take many hours or sometimes days to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complete</a:t>
            </a:r>
          </a:p>
          <a:p>
            <a:pPr marL="628650" lvl="1" indent="-171450" algn="just">
              <a:lnSpc>
                <a:spcPct val="90000"/>
              </a:lnSpc>
              <a:buFont typeface="Tahoma" panose="020B0604030504040204" pitchFamily="34" charset="0"/>
              <a:buChar char="»"/>
            </a:pP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628650" lvl="1" indent="-171450" algn="just">
              <a:lnSpc>
                <a:spcPct val="90000"/>
              </a:lnSpc>
              <a:buFont typeface="Tahoma" panose="020B0604030504040204" pitchFamily="34" charset="0"/>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Imagine getting data from google finance page to know historic information about multiple companies. We can simply automate the process with few lines of code and will get the desired result. If the information change, simply we have to rerun the code, instead doing manually again!!</a:t>
            </a: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215937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45928" y="174973"/>
            <a:ext cx="5497672" cy="436125"/>
          </a:xfrm>
          <a:prstGeom prst="rect">
            <a:avLst/>
          </a:prstGeom>
        </p:spPr>
        <p:txBody>
          <a:bodyPr>
            <a:noAutofit/>
          </a:bodyPr>
          <a:lstStyle>
            <a:lvl1pPr algn="ctr" defTabSz="914355" rtl="0" eaLnBrk="1" latinLnBrk="0" hangingPunct="1">
              <a:spcBef>
                <a:spcPct val="0"/>
              </a:spcBef>
              <a:buNone/>
              <a:defRPr sz="4400" kern="1200">
                <a:solidFill>
                  <a:schemeClr val="tx1"/>
                </a:solidFill>
                <a:latin typeface="+mj-lt"/>
                <a:ea typeface="+mj-ea"/>
                <a:cs typeface="+mj-cs"/>
              </a:defRPr>
            </a:lvl1pPr>
          </a:lstStyle>
          <a:p>
            <a:pPr algn="l"/>
            <a:r>
              <a:rPr lang="en-US" altLang="zh-CN" sz="2600" dirty="0">
                <a:solidFill>
                  <a:srgbClr val="262626"/>
                </a:solidFill>
                <a:ea typeface="Microsoft YaHei" pitchFamily="34" charset="-122"/>
                <a:sym typeface="Microsoft YaHei" pitchFamily="34" charset="-122"/>
              </a:rPr>
              <a:t>Web </a:t>
            </a:r>
            <a:r>
              <a:rPr lang="en-US" altLang="zh-CN" sz="2600" dirty="0" smtClean="0">
                <a:solidFill>
                  <a:srgbClr val="262626"/>
                </a:solidFill>
                <a:ea typeface="Microsoft YaHei" pitchFamily="34" charset="-122"/>
                <a:sym typeface="Microsoft YaHei" pitchFamily="34" charset="-122"/>
              </a:rPr>
              <a:t>Scrape - </a:t>
            </a:r>
            <a:r>
              <a:rPr lang="en-US" altLang="zh-CN" sz="2600" dirty="0">
                <a:solidFill>
                  <a:srgbClr val="262626"/>
                </a:solidFill>
                <a:ea typeface="Microsoft YaHei" pitchFamily="34" charset="-122"/>
                <a:sym typeface="Microsoft YaHei" pitchFamily="34" charset="-122"/>
              </a:rPr>
              <a:t>Why ?</a:t>
            </a:r>
            <a:endParaRPr lang="en-US" sz="2600" dirty="0">
              <a:solidFill>
                <a:srgbClr val="262626"/>
              </a:solidFill>
            </a:endParaRPr>
          </a:p>
        </p:txBody>
      </p:sp>
      <p:sp>
        <p:nvSpPr>
          <p:cNvPr id="3" name="Rectangle 2"/>
          <p:cNvSpPr/>
          <p:nvPr/>
        </p:nvSpPr>
        <p:spPr>
          <a:xfrm>
            <a:off x="470170" y="752678"/>
            <a:ext cx="8216630" cy="1754326"/>
          </a:xfrm>
          <a:prstGeom prst="rect">
            <a:avLst/>
          </a:prstGeom>
        </p:spPr>
        <p:txBody>
          <a:bodyPr wrap="square">
            <a:spAutoFit/>
          </a:bodyPr>
          <a:lstStyle/>
          <a:p>
            <a:pPr marL="171450" indent="-171450">
              <a:buFont typeface="Symbol" panose="05050102010706020507" pitchFamily="18" charset="2"/>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Many websites do not provide an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API (</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Unlike </a:t>
            </a:r>
            <a:r>
              <a:rPr lang="en-IN" sz="1200" dirty="0" err="1" smtClean="0">
                <a:solidFill>
                  <a:srgbClr val="262626"/>
                </a:solidFill>
                <a:latin typeface="Tahoma" panose="020B0604030504040204" pitchFamily="34" charset="0"/>
                <a:ea typeface="Tahoma" panose="020B0604030504040204" pitchFamily="34" charset="0"/>
                <a:cs typeface="Tahoma" panose="020B0604030504040204" pitchFamily="34" charset="0"/>
              </a:rPr>
              <a:t>facebook</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twitter </a:t>
            </a:r>
            <a:r>
              <a:rPr lang="en-IN" sz="1200" dirty="0" err="1">
                <a:solidFill>
                  <a:srgbClr val="262626"/>
                </a:solidFill>
                <a:latin typeface="Tahoma" panose="020B0604030504040204" pitchFamily="34" charset="0"/>
                <a:ea typeface="Tahoma" panose="020B0604030504040204" pitchFamily="34" charset="0"/>
                <a:cs typeface="Tahoma" panose="020B0604030504040204" pitchFamily="34" charset="0"/>
              </a:rPr>
              <a:t>etc</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Web scraping is the only alternative to get data from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them </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A quick, easy and free way to gather huge data with considerably less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effort</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Saves manual effort of copying and storing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data</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If done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manually, </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only way to keep them is in text format which again need to be converted to JSON or XML format for further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processing</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236773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45928" y="174973"/>
            <a:ext cx="5497672" cy="436125"/>
          </a:xfrm>
          <a:prstGeom prst="rect">
            <a:avLst/>
          </a:prstGeom>
        </p:spPr>
        <p:txBody>
          <a:bodyPr>
            <a:noAutofit/>
          </a:bodyPr>
          <a:lstStyle>
            <a:lvl1pPr algn="ctr" defTabSz="914355" rtl="0" eaLnBrk="1" latinLnBrk="0" hangingPunct="1">
              <a:spcBef>
                <a:spcPct val="0"/>
              </a:spcBef>
              <a:buNone/>
              <a:defRPr sz="4400" kern="1200">
                <a:solidFill>
                  <a:schemeClr val="tx1"/>
                </a:solidFill>
                <a:latin typeface="+mj-lt"/>
                <a:ea typeface="+mj-ea"/>
                <a:cs typeface="+mj-cs"/>
              </a:defRPr>
            </a:lvl1pPr>
          </a:lstStyle>
          <a:p>
            <a:pPr algn="l"/>
            <a:r>
              <a:rPr lang="en-US" altLang="zh-CN" sz="2600" dirty="0">
                <a:solidFill>
                  <a:srgbClr val="262626"/>
                </a:solidFill>
                <a:ea typeface="Microsoft YaHei" pitchFamily="34" charset="-122"/>
                <a:sym typeface="Microsoft YaHei" pitchFamily="34" charset="-122"/>
              </a:rPr>
              <a:t>Web </a:t>
            </a:r>
            <a:r>
              <a:rPr lang="en-US" altLang="zh-CN" sz="2600" dirty="0" smtClean="0">
                <a:solidFill>
                  <a:srgbClr val="262626"/>
                </a:solidFill>
                <a:ea typeface="Microsoft YaHei" pitchFamily="34" charset="-122"/>
                <a:sym typeface="Microsoft YaHei" pitchFamily="34" charset="-122"/>
              </a:rPr>
              <a:t>Scraping</a:t>
            </a:r>
            <a:endParaRPr lang="en-US" sz="2600" dirty="0">
              <a:solidFill>
                <a:srgbClr val="262626"/>
              </a:solidFill>
            </a:endParaRPr>
          </a:p>
        </p:txBody>
      </p:sp>
      <p:sp>
        <p:nvSpPr>
          <p:cNvPr id="3" name="Rectangle 2"/>
          <p:cNvSpPr/>
          <p:nvPr/>
        </p:nvSpPr>
        <p:spPr>
          <a:xfrm>
            <a:off x="465304" y="752678"/>
            <a:ext cx="8221496" cy="2492990"/>
          </a:xfrm>
          <a:prstGeom prst="rect">
            <a:avLst/>
          </a:prstGeom>
        </p:spPr>
        <p:txBody>
          <a:bodyPr wrap="square">
            <a:spAutoFit/>
          </a:bodyPr>
          <a:lstStyle/>
          <a:p>
            <a:pPr marL="171450" indent="-171450">
              <a:buFont typeface="Symbol" panose="05050102010706020507" pitchFamily="18" charset="2"/>
              <a:buChar char="®"/>
            </a:pP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Python has numerous libraries for approaching this type of problem, many of which are incredibly </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powerful</a:t>
            </a: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Popular web scrapping python packages:</a:t>
            </a:r>
          </a:p>
          <a:p>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628650" lvl="1" indent="-171450">
              <a:buFont typeface="Tahoma" panose="020B0604030504040204" pitchFamily="34" charset="0"/>
              <a:buChar char="»"/>
            </a:pP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Pattern</a:t>
            </a:r>
          </a:p>
          <a:p>
            <a:pPr marL="628650" lvl="1" indent="-171450">
              <a:buFont typeface="Tahoma" panose="020B0604030504040204" pitchFamily="34" charset="0"/>
              <a:buChar char="»"/>
            </a:pP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Requests</a:t>
            </a:r>
          </a:p>
          <a:p>
            <a:pPr marL="628650" lvl="1" indent="-171450">
              <a:buFont typeface="Tahoma" panose="020B0604030504040204" pitchFamily="34" charset="0"/>
              <a:buChar char="»"/>
            </a:pPr>
            <a:r>
              <a:rPr lang="en-US" sz="1200" dirty="0" err="1">
                <a:solidFill>
                  <a:srgbClr val="262626"/>
                </a:solidFill>
                <a:latin typeface="Tahoma" panose="020B0604030504040204" pitchFamily="34" charset="0"/>
                <a:ea typeface="Tahoma" panose="020B0604030504040204" pitchFamily="34" charset="0"/>
                <a:cs typeface="Tahoma" panose="020B0604030504040204" pitchFamily="34" charset="0"/>
              </a:rPr>
              <a:t>Scrapy</a:t>
            </a: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628650" lvl="1" indent="-171450">
              <a:buFont typeface="Tahoma" panose="020B0604030504040204" pitchFamily="34" charset="0"/>
              <a:buChar char="»"/>
            </a:pPr>
            <a:r>
              <a:rPr lang="en-US" sz="1200" dirty="0" err="1" smtClean="0">
                <a:solidFill>
                  <a:srgbClr val="262626"/>
                </a:solidFill>
                <a:latin typeface="Tahoma" panose="020B0604030504040204" pitchFamily="34" charset="0"/>
                <a:ea typeface="Tahoma" panose="020B0604030504040204" pitchFamily="34" charset="0"/>
                <a:cs typeface="Tahoma" panose="020B0604030504040204" pitchFamily="34" charset="0"/>
              </a:rPr>
              <a:t>BeautifulSoup</a:t>
            </a: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628650" lvl="1" indent="-171450">
              <a:buFont typeface="Tahoma" panose="020B0604030504040204" pitchFamily="34" charset="0"/>
              <a:buChar char="»"/>
            </a:pP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Mechanize</a:t>
            </a:r>
          </a:p>
          <a:p>
            <a:pPr marL="285750" indent="-285750">
              <a:buFont typeface="Arial" panose="020B0604020202020204" pitchFamily="34" charset="0"/>
              <a:buChar char="•"/>
            </a:pPr>
            <a:endParaRPr lang="en-US" sz="1200" b="1" u="sng"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In this course we are covering Beautiful Soup which is most popular in the </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lot</a:t>
            </a:r>
          </a:p>
          <a:p>
            <a:pPr marL="171450" indent="-171450">
              <a:buFont typeface="Symbol" panose="05050102010706020507" pitchFamily="18" charset="2"/>
              <a:buChar char="®"/>
            </a:pP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But these packages can work together </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too</a:t>
            </a: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627788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45928" y="174973"/>
            <a:ext cx="5497672" cy="436125"/>
          </a:xfrm>
          <a:prstGeom prst="rect">
            <a:avLst/>
          </a:prstGeom>
        </p:spPr>
        <p:txBody>
          <a:bodyPr>
            <a:noAutofit/>
          </a:bodyPr>
          <a:lstStyle>
            <a:lvl1pPr algn="ctr" defTabSz="914355" rtl="0" eaLnBrk="1" latinLnBrk="0" hangingPunct="1">
              <a:spcBef>
                <a:spcPct val="0"/>
              </a:spcBef>
              <a:buNone/>
              <a:defRPr sz="4400" kern="1200">
                <a:solidFill>
                  <a:schemeClr val="tx1"/>
                </a:solidFill>
                <a:latin typeface="+mj-lt"/>
                <a:ea typeface="+mj-ea"/>
                <a:cs typeface="+mj-cs"/>
              </a:defRPr>
            </a:lvl1pPr>
          </a:lstStyle>
          <a:p>
            <a:pPr algn="l"/>
            <a:r>
              <a:rPr lang="en-US" sz="2600" dirty="0">
                <a:solidFill>
                  <a:srgbClr val="262626"/>
                </a:solidFill>
              </a:rPr>
              <a:t>Typical HTML structure</a:t>
            </a:r>
          </a:p>
        </p:txBody>
      </p:sp>
      <p:pic>
        <p:nvPicPr>
          <p:cNvPr id="5" name="Picture 4"/>
          <p:cNvPicPr>
            <a:picLocks noChangeAspect="1"/>
          </p:cNvPicPr>
          <p:nvPr/>
        </p:nvPicPr>
        <p:blipFill rotWithShape="1">
          <a:blip r:embed="rId2"/>
          <a:srcRect l="702" t="1549" r="65614"/>
          <a:stretch/>
        </p:blipFill>
        <p:spPr>
          <a:xfrm>
            <a:off x="750654" y="895349"/>
            <a:ext cx="3657600" cy="3413395"/>
          </a:xfrm>
          <a:prstGeom prst="rect">
            <a:avLst/>
          </a:prstGeom>
          <a:ln>
            <a:solidFill>
              <a:schemeClr val="tx1"/>
            </a:solidFill>
          </a:ln>
          <a:effectLst>
            <a:outerShdw blurRad="63500" sx="102000" sy="102000" algn="ctr" rotWithShape="0">
              <a:prstClr val="black">
                <a:alpha val="40000"/>
              </a:prstClr>
            </a:outerShdw>
          </a:effectLst>
        </p:spPr>
      </p:pic>
      <p:pic>
        <p:nvPicPr>
          <p:cNvPr id="6" name="Picture 5"/>
          <p:cNvPicPr>
            <a:picLocks noChangeAspect="1"/>
          </p:cNvPicPr>
          <p:nvPr/>
        </p:nvPicPr>
        <p:blipFill>
          <a:blip r:embed="rId3"/>
          <a:stretch>
            <a:fillRect/>
          </a:stretch>
        </p:blipFill>
        <p:spPr>
          <a:xfrm>
            <a:off x="5551254" y="1940058"/>
            <a:ext cx="2686050" cy="1323975"/>
          </a:xfrm>
          <a:prstGeom prst="rect">
            <a:avLst/>
          </a:prstGeom>
          <a:ln>
            <a:solidFill>
              <a:schemeClr val="tx1"/>
            </a:solidFill>
          </a:ln>
          <a:effectLst>
            <a:outerShdw blurRad="63500" sx="102000" sy="102000" algn="ctr" rotWithShape="0">
              <a:prstClr val="black">
                <a:alpha val="40000"/>
              </a:prstClr>
            </a:outerShdw>
          </a:effectLst>
        </p:spPr>
      </p:pic>
      <p:cxnSp>
        <p:nvCxnSpPr>
          <p:cNvPr id="8" name="Straight Arrow Connector 7"/>
          <p:cNvCxnSpPr>
            <a:stCxn id="5" idx="3"/>
            <a:endCxn id="6" idx="1"/>
          </p:cNvCxnSpPr>
          <p:nvPr/>
        </p:nvCxnSpPr>
        <p:spPr>
          <a:xfrm flipV="1">
            <a:off x="4408254" y="2602046"/>
            <a:ext cx="1143000" cy="1"/>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grpSp>
        <p:nvGrpSpPr>
          <p:cNvPr id="7" name="Group 6"/>
          <p:cNvGrpSpPr/>
          <p:nvPr/>
        </p:nvGrpSpPr>
        <p:grpSpPr>
          <a:xfrm>
            <a:off x="543208" y="4462503"/>
            <a:ext cx="3865049" cy="437888"/>
            <a:chOff x="124348" y="3480646"/>
            <a:chExt cx="2790703" cy="384585"/>
          </a:xfrm>
        </p:grpSpPr>
        <p:grpSp>
          <p:nvGrpSpPr>
            <p:cNvPr id="9" name="Group 8"/>
            <p:cNvGrpSpPr/>
            <p:nvPr/>
          </p:nvGrpSpPr>
          <p:grpSpPr>
            <a:xfrm>
              <a:off x="561004" y="3484277"/>
              <a:ext cx="2354047" cy="277142"/>
              <a:chOff x="4855494" y="1445389"/>
              <a:chExt cx="2011083" cy="604836"/>
            </a:xfrm>
          </p:grpSpPr>
          <p:sp>
            <p:nvSpPr>
              <p:cNvPr id="11" name="Folded Corner 10"/>
              <p:cNvSpPr/>
              <p:nvPr/>
            </p:nvSpPr>
            <p:spPr>
              <a:xfrm>
                <a:off x="4855494" y="1445389"/>
                <a:ext cx="2011083" cy="604836"/>
              </a:xfrm>
              <a:prstGeom prst="foldedCorner">
                <a:avLst/>
              </a:prstGeom>
              <a:solidFill>
                <a:srgbClr val="FFFFCC"/>
              </a:solidFill>
              <a:ln>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262626"/>
                  </a:solidFill>
                </a:endParaRPr>
              </a:p>
            </p:txBody>
          </p:sp>
          <p:sp>
            <p:nvSpPr>
              <p:cNvPr id="12" name="TextBox 11"/>
              <p:cNvSpPr txBox="1"/>
              <p:nvPr/>
            </p:nvSpPr>
            <p:spPr>
              <a:xfrm>
                <a:off x="4855494" y="1500643"/>
                <a:ext cx="1924075" cy="530938"/>
              </a:xfrm>
              <a:prstGeom prst="rect">
                <a:avLst/>
              </a:prstGeom>
              <a:noFill/>
            </p:spPr>
            <p:txBody>
              <a:bodyPr wrap="square" rtlCol="0">
                <a:spAutoFit/>
              </a:bodyPr>
              <a:lstStyle/>
              <a:p>
                <a:r>
                  <a:rPr lang="en-IN" alt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Note: </a:t>
                </a:r>
                <a:r>
                  <a:rPr lang="en-US" alt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S</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ave </a:t>
                </a: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this file with a .html extension</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grpSp>
        <p:pic>
          <p:nvPicPr>
            <p:cNvPr id="10" name="Picture 9"/>
            <p:cNvPicPr>
              <a:picLocks noChangeAspect="1"/>
            </p:cNvPicPr>
            <p:nvPr/>
          </p:nvPicPr>
          <p:blipFill>
            <a:blip r:embed="rId4" cstate="print">
              <a:clrChange>
                <a:clrFrom>
                  <a:srgbClr val="FFFFFF"/>
                </a:clrFrom>
                <a:clrTo>
                  <a:srgbClr val="FFFFFF">
                    <a:alpha val="0"/>
                  </a:srgbClr>
                </a:clrTo>
              </a:clrChange>
            </a:blip>
            <a:stretch>
              <a:fillRect/>
            </a:stretch>
          </p:blipFill>
          <p:spPr>
            <a:xfrm>
              <a:off x="124348" y="3480646"/>
              <a:ext cx="429461" cy="384585"/>
            </a:xfrm>
            <a:prstGeom prst="rect">
              <a:avLst/>
            </a:prstGeom>
          </p:spPr>
        </p:pic>
      </p:grpSp>
    </p:spTree>
    <p:extLst>
      <p:ext uri="{BB962C8B-B14F-4D97-AF65-F5344CB8AC3E}">
        <p14:creationId xmlns:p14="http://schemas.microsoft.com/office/powerpoint/2010/main" val="28785641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45928" y="174973"/>
            <a:ext cx="5497672" cy="436125"/>
          </a:xfrm>
          <a:prstGeom prst="rect">
            <a:avLst/>
          </a:prstGeom>
        </p:spPr>
        <p:txBody>
          <a:bodyPr>
            <a:noAutofit/>
          </a:bodyPr>
          <a:lstStyle>
            <a:lvl1pPr algn="ctr" defTabSz="914355" rtl="0" eaLnBrk="1" latinLnBrk="0" hangingPunct="1">
              <a:spcBef>
                <a:spcPct val="0"/>
              </a:spcBef>
              <a:buNone/>
              <a:defRPr sz="4400" kern="1200">
                <a:solidFill>
                  <a:schemeClr val="tx1"/>
                </a:solidFill>
                <a:latin typeface="+mj-lt"/>
                <a:ea typeface="+mj-ea"/>
                <a:cs typeface="+mj-cs"/>
              </a:defRPr>
            </a:lvl1pPr>
          </a:lstStyle>
          <a:p>
            <a:pPr algn="l"/>
            <a:r>
              <a:rPr lang="en-US" sz="2600" dirty="0" err="1" smtClean="0">
                <a:solidFill>
                  <a:srgbClr val="262626"/>
                </a:solidFill>
              </a:rPr>
              <a:t>BeautifulSoup</a:t>
            </a:r>
            <a:r>
              <a:rPr lang="en-US" sz="2600" dirty="0" smtClean="0">
                <a:solidFill>
                  <a:srgbClr val="262626"/>
                </a:solidFill>
              </a:rPr>
              <a:t> Installation</a:t>
            </a:r>
            <a:endParaRPr lang="en-US" sz="2600" dirty="0">
              <a:solidFill>
                <a:srgbClr val="262626"/>
              </a:solidFill>
            </a:endParaRPr>
          </a:p>
        </p:txBody>
      </p:sp>
      <p:sp>
        <p:nvSpPr>
          <p:cNvPr id="3" name="Rectangle 2"/>
          <p:cNvSpPr/>
          <p:nvPr/>
        </p:nvSpPr>
        <p:spPr>
          <a:xfrm>
            <a:off x="466928" y="752678"/>
            <a:ext cx="8229600" cy="3231654"/>
          </a:xfrm>
          <a:prstGeom prst="rect">
            <a:avLst/>
          </a:prstGeom>
        </p:spPr>
        <p:txBody>
          <a:bodyPr wrap="square">
            <a:spAutoFit/>
          </a:bodyPr>
          <a:lstStyle/>
          <a:p>
            <a:pPr marL="171450" indent="-171450">
              <a:buFont typeface="Symbol" panose="05050102010706020507" pitchFamily="18" charset="2"/>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If </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you run </a:t>
            </a:r>
            <a:r>
              <a:rPr lang="en-IN" sz="1200" dirty="0" err="1">
                <a:solidFill>
                  <a:srgbClr val="262626"/>
                </a:solidFill>
                <a:latin typeface="Tahoma" panose="020B0604030504040204" pitchFamily="34" charset="0"/>
                <a:ea typeface="Tahoma" panose="020B0604030504040204" pitchFamily="34" charset="0"/>
                <a:cs typeface="Tahoma" panose="020B0604030504040204" pitchFamily="34" charset="0"/>
              </a:rPr>
              <a:t>Debian</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 or Ubuntu, you can install Beautiful Soup with the system package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manager:</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628650" lvl="1" indent="-171450">
              <a:buFont typeface="Tahoma" panose="020B0604030504040204" pitchFamily="34" charset="0"/>
              <a:buChar char="»"/>
            </a:pPr>
            <a:r>
              <a:rPr lang="en-IN" sz="1200" dirty="0" err="1" smtClean="0">
                <a:solidFill>
                  <a:srgbClr val="262626"/>
                </a:solidFill>
                <a:latin typeface="Tahoma" panose="020B0604030504040204" pitchFamily="34" charset="0"/>
                <a:ea typeface="Tahoma" panose="020B0604030504040204" pitchFamily="34" charset="0"/>
                <a:cs typeface="Tahoma" panose="020B0604030504040204" pitchFamily="34" charset="0"/>
              </a:rPr>
              <a:t>sudo</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apt-get install python-bs4</a:t>
            </a:r>
          </a:p>
          <a:p>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To </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install from </a:t>
            </a:r>
            <a:r>
              <a:rPr lang="en-IN" sz="1200" dirty="0" err="1" smtClean="0">
                <a:solidFill>
                  <a:srgbClr val="262626"/>
                </a:solidFill>
                <a:latin typeface="Tahoma" panose="020B0604030504040204" pitchFamily="34" charset="0"/>
                <a:ea typeface="Tahoma" panose="020B0604030504040204" pitchFamily="34" charset="0"/>
                <a:cs typeface="Tahoma" panose="020B0604030504040204" pitchFamily="34" charset="0"/>
              </a:rPr>
              <a:t>PyPi</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a:t>
            </a:r>
          </a:p>
          <a:p>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628650" lvl="1" indent="-171450">
              <a:buFont typeface="Tahoma" panose="020B0604030504040204" pitchFamily="34" charset="0"/>
              <a:buChar char="»"/>
            </a:pPr>
            <a:r>
              <a:rPr lang="en-IN" sz="1200" dirty="0" err="1">
                <a:solidFill>
                  <a:srgbClr val="262626"/>
                </a:solidFill>
                <a:latin typeface="Tahoma" panose="020B0604030504040204" pitchFamily="34" charset="0"/>
                <a:ea typeface="Tahoma" panose="020B0604030504040204" pitchFamily="34" charset="0"/>
                <a:cs typeface="Tahoma" panose="020B0604030504040204" pitchFamily="34" charset="0"/>
              </a:rPr>
              <a:t>easy_install</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 beautifulsoup4 </a:t>
            </a:r>
          </a:p>
          <a:p>
            <a:pPr lvl="1"/>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or</a:t>
            </a:r>
          </a:p>
          <a:p>
            <a:pPr lvl="1"/>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pip install beautifulsoup4</a:t>
            </a:r>
            <a:endPar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 </a:t>
            </a:r>
          </a:p>
          <a:p>
            <a:pPr marL="171450" indent="-171450">
              <a:buFont typeface="Symbol" panose="05050102010706020507" pitchFamily="18" charset="2"/>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If </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you have downloaded the source </a:t>
            </a:r>
            <a:r>
              <a:rPr lang="en-IN" sz="1200" dirty="0" err="1">
                <a:solidFill>
                  <a:srgbClr val="262626"/>
                </a:solidFill>
                <a:latin typeface="Tahoma" panose="020B0604030504040204" pitchFamily="34" charset="0"/>
                <a:ea typeface="Tahoma" panose="020B0604030504040204" pitchFamily="34" charset="0"/>
                <a:cs typeface="Tahoma" panose="020B0604030504040204" pitchFamily="34" charset="0"/>
              </a:rPr>
              <a:t>tarball</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 and want to install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manually:</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628650" lvl="1" indent="-171450">
              <a:buFont typeface="Tahoma" panose="020B0604030504040204" pitchFamily="34" charset="0"/>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python setup.py install</a:t>
            </a:r>
          </a:p>
          <a:p>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Refer </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hlinkClick r:id="rId2"/>
              </a:rPr>
              <a:t>http://www.crummy.com/software/BeautifulSoup/bs4/doc/#installing-beautiful-soup</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 to avoid any installation related errors and to install other useful packages like </a:t>
            </a:r>
            <a:r>
              <a:rPr lang="en-IN" sz="1200" dirty="0" err="1">
                <a:solidFill>
                  <a:srgbClr val="262626"/>
                </a:solidFill>
                <a:latin typeface="Tahoma" panose="020B0604030504040204" pitchFamily="34" charset="0"/>
                <a:ea typeface="Tahoma" panose="020B0604030504040204" pitchFamily="34" charset="0"/>
                <a:cs typeface="Tahoma" panose="020B0604030504040204" pitchFamily="34" charset="0"/>
              </a:rPr>
              <a:t>lxml</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parser</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090229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45928" y="174973"/>
            <a:ext cx="5497672" cy="436125"/>
          </a:xfrm>
          <a:prstGeom prst="rect">
            <a:avLst/>
          </a:prstGeom>
        </p:spPr>
        <p:txBody>
          <a:bodyPr>
            <a:noAutofit/>
          </a:bodyPr>
          <a:lstStyle>
            <a:lvl1pPr algn="ctr" defTabSz="914355" rtl="0" eaLnBrk="1" latinLnBrk="0" hangingPunct="1">
              <a:spcBef>
                <a:spcPct val="0"/>
              </a:spcBef>
              <a:buNone/>
              <a:defRPr sz="4400" kern="1200">
                <a:solidFill>
                  <a:schemeClr val="tx1"/>
                </a:solidFill>
                <a:latin typeface="+mj-lt"/>
                <a:ea typeface="+mj-ea"/>
                <a:cs typeface="+mj-cs"/>
              </a:defRPr>
            </a:lvl1pPr>
          </a:lstStyle>
          <a:p>
            <a:pPr algn="l"/>
            <a:r>
              <a:rPr lang="en-US" sz="2600" dirty="0" err="1" smtClean="0">
                <a:solidFill>
                  <a:srgbClr val="262626"/>
                </a:solidFill>
              </a:rPr>
              <a:t>BeautifulSoup</a:t>
            </a:r>
            <a:r>
              <a:rPr lang="en-US" sz="2600" dirty="0" smtClean="0">
                <a:solidFill>
                  <a:srgbClr val="262626"/>
                </a:solidFill>
              </a:rPr>
              <a:t> for Parsing </a:t>
            </a:r>
            <a:r>
              <a:rPr lang="en-US" sz="2600" dirty="0">
                <a:solidFill>
                  <a:srgbClr val="262626"/>
                </a:solidFill>
              </a:rPr>
              <a:t>a Doc</a:t>
            </a:r>
          </a:p>
        </p:txBody>
      </p:sp>
      <p:sp>
        <p:nvSpPr>
          <p:cNvPr id="3" name="Rectangle 2"/>
          <p:cNvSpPr/>
          <p:nvPr/>
        </p:nvSpPr>
        <p:spPr>
          <a:xfrm>
            <a:off x="466928" y="752678"/>
            <a:ext cx="3999023" cy="2677656"/>
          </a:xfrm>
          <a:prstGeom prst="rect">
            <a:avLst/>
          </a:prstGeom>
        </p:spPr>
        <p:txBody>
          <a:bodyPr wrap="square">
            <a:spAutoFit/>
          </a:bodyPr>
          <a:lstStyle/>
          <a:p>
            <a:pPr marL="171450" indent="-171450">
              <a:buFont typeface="Symbol" panose="05050102010706020507" pitchFamily="18" charset="2"/>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To </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parse a document, pass it into the </a:t>
            </a:r>
            <a:r>
              <a:rPr lang="en-IN" sz="1200" dirty="0" err="1">
                <a:solidFill>
                  <a:srgbClr val="262626"/>
                </a:solidFill>
                <a:latin typeface="Tahoma" panose="020B0604030504040204" pitchFamily="34" charset="0"/>
                <a:ea typeface="Tahoma" panose="020B0604030504040204" pitchFamily="34" charset="0"/>
                <a:cs typeface="Tahoma" panose="020B0604030504040204" pitchFamily="34" charset="0"/>
              </a:rPr>
              <a:t>BeautifulSoup</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constructor</a:t>
            </a:r>
          </a:p>
          <a:p>
            <a:pPr marL="171450" indent="-171450">
              <a:buFont typeface="Symbol" panose="05050102010706020507" pitchFamily="18" charset="2"/>
              <a:buChar char="®"/>
            </a:pPr>
            <a:endPar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We can </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pass in a string or an open </a:t>
            </a:r>
            <a:r>
              <a:rPr lang="en-IN" sz="1200" dirty="0" err="1" smtClean="0">
                <a:solidFill>
                  <a:srgbClr val="262626"/>
                </a:solidFill>
                <a:latin typeface="Tahoma" panose="020B0604030504040204" pitchFamily="34" charset="0"/>
                <a:ea typeface="Tahoma" panose="020B0604030504040204" pitchFamily="34" charset="0"/>
                <a:cs typeface="Tahoma" panose="020B0604030504040204" pitchFamily="34" charset="0"/>
              </a:rPr>
              <a:t>filehandle</a:t>
            </a:r>
            <a:endPar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Clr>
                <a:srgbClr val="262626"/>
              </a:buClr>
              <a:buFont typeface="Symbol" panose="05050102010706020507" pitchFamily="18" charset="2"/>
              <a:buChar cha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Example:</a:t>
            </a:r>
          </a:p>
          <a:p>
            <a:pPr>
              <a:buClr>
                <a:srgbClr val="262626"/>
              </a:buClr>
            </a:pP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a:buClr>
                <a:srgbClr val="262626"/>
              </a:buClr>
            </a:pPr>
            <a:r>
              <a:rPr lang="en-US" sz="1200" dirty="0" smtClean="0">
                <a:solidFill>
                  <a:srgbClr val="F79646">
                    <a:lumMod val="75000"/>
                  </a:srgbClr>
                </a:solidFill>
                <a:latin typeface="Tahoma" panose="020B0604030504040204" pitchFamily="34" charset="0"/>
                <a:ea typeface="Tahoma" panose="020B0604030504040204" pitchFamily="34" charset="0"/>
                <a:cs typeface="Tahoma" panose="020B0604030504040204" pitchFamily="34" charset="0"/>
              </a:rPr>
              <a:t>from</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bs4 </a:t>
            </a:r>
            <a:r>
              <a:rPr lang="en-US" sz="1200" dirty="0">
                <a:solidFill>
                  <a:srgbClr val="F79646">
                    <a:lumMod val="75000"/>
                  </a:srgbClr>
                </a:solidFill>
                <a:latin typeface="Tahoma" panose="020B0604030504040204" pitchFamily="34" charset="0"/>
                <a:ea typeface="Tahoma" panose="020B0604030504040204" pitchFamily="34" charset="0"/>
                <a:cs typeface="Tahoma" panose="020B0604030504040204" pitchFamily="34" charset="0"/>
              </a:rPr>
              <a:t>import</a:t>
            </a: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sz="1200" dirty="0" err="1" smtClean="0">
                <a:solidFill>
                  <a:srgbClr val="262626"/>
                </a:solidFill>
                <a:latin typeface="Tahoma" panose="020B0604030504040204" pitchFamily="34" charset="0"/>
                <a:ea typeface="Tahoma" panose="020B0604030504040204" pitchFamily="34" charset="0"/>
                <a:cs typeface="Tahoma" panose="020B0604030504040204" pitchFamily="34" charset="0"/>
              </a:rPr>
              <a:t>BeautifulSoup</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a:t>
            </a: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a:buClr>
                <a:srgbClr val="262626"/>
              </a:buClr>
            </a:pPr>
            <a:endPar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pPr>
              <a:buClr>
                <a:srgbClr val="262626"/>
              </a:buClr>
            </a:pP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 Using a stored HTML file</a:t>
            </a:r>
          </a:p>
          <a:p>
            <a:pPr>
              <a:buClr>
                <a:srgbClr val="262626"/>
              </a:buClr>
            </a:pP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soup </a:t>
            </a: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262626"/>
                </a:solidFill>
                <a:latin typeface="Tahoma" panose="020B0604030504040204" pitchFamily="34" charset="0"/>
                <a:ea typeface="Tahoma" panose="020B0604030504040204" pitchFamily="34" charset="0"/>
                <a:cs typeface="Tahoma" panose="020B0604030504040204" pitchFamily="34" charset="0"/>
              </a:rPr>
              <a:t>BeautifulSoup</a:t>
            </a: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(open</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a:t>
            </a:r>
            <a:r>
              <a:rPr lang="en-US" sz="1200" dirty="0" smtClean="0">
                <a:solidFill>
                  <a:srgbClr val="92D050"/>
                </a:solidFill>
                <a:latin typeface="Tahoma" panose="020B0604030504040204" pitchFamily="34" charset="0"/>
                <a:ea typeface="Tahoma" panose="020B0604030504040204" pitchFamily="34" charset="0"/>
                <a:cs typeface="Tahoma" panose="020B0604030504040204" pitchFamily="34" charset="0"/>
              </a:rPr>
              <a:t>“simple.html"</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a:t>
            </a: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a:buClr>
                <a:srgbClr val="262626"/>
              </a:buClr>
            </a:pPr>
            <a:endPar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pPr>
              <a:buClr>
                <a:srgbClr val="262626"/>
              </a:buClr>
            </a:pP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 Entire HTML doc can be passed </a:t>
            </a:r>
          </a:p>
          <a:p>
            <a:pPr>
              <a:buClr>
                <a:srgbClr val="262626"/>
              </a:buClr>
            </a:pP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soup </a:t>
            </a: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262626"/>
                </a:solidFill>
                <a:latin typeface="Tahoma" panose="020B0604030504040204" pitchFamily="34" charset="0"/>
                <a:ea typeface="Tahoma" panose="020B0604030504040204" pitchFamily="34" charset="0"/>
                <a:cs typeface="Tahoma" panose="020B0604030504040204" pitchFamily="34" charset="0"/>
              </a:rPr>
              <a:t>BeautifulSoup</a:t>
            </a:r>
            <a:r>
              <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rPr>
              <a:t>(</a:t>
            </a:r>
            <a:r>
              <a:rPr lang="en-US" sz="1200" dirty="0">
                <a:solidFill>
                  <a:srgbClr val="92D050"/>
                </a:solidFill>
                <a:latin typeface="Tahoma" panose="020B0604030504040204" pitchFamily="34" charset="0"/>
                <a:ea typeface="Tahoma" panose="020B0604030504040204" pitchFamily="34" charset="0"/>
                <a:cs typeface="Tahoma" panose="020B0604030504040204" pitchFamily="34" charset="0"/>
              </a:rPr>
              <a:t>"&lt;html&gt;data&lt;/html</a:t>
            </a:r>
            <a:r>
              <a:rPr lang="en-US" sz="1200" dirty="0" smtClean="0">
                <a:solidFill>
                  <a:srgbClr val="92D050"/>
                </a:solidFill>
                <a:latin typeface="Tahoma" panose="020B0604030504040204" pitchFamily="34" charset="0"/>
                <a:ea typeface="Tahoma" panose="020B0604030504040204" pitchFamily="34" charset="0"/>
                <a:cs typeface="Tahoma" panose="020B0604030504040204" pitchFamily="34" charset="0"/>
              </a:rPr>
              <a:t>&gt;"</a:t>
            </a:r>
            <a:r>
              <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a:t>
            </a:r>
          </a:p>
        </p:txBody>
      </p:sp>
      <p:cxnSp>
        <p:nvCxnSpPr>
          <p:cNvPr id="5" name="Straight Arrow Connector 4"/>
          <p:cNvCxnSpPr/>
          <p:nvPr/>
        </p:nvCxnSpPr>
        <p:spPr>
          <a:xfrm flipH="1">
            <a:off x="6048984" y="2751710"/>
            <a:ext cx="533400" cy="0"/>
          </a:xfrm>
          <a:prstGeom prst="straightConnector1">
            <a:avLst/>
          </a:prstGeom>
          <a:ln w="19050">
            <a:solidFill>
              <a:srgbClr val="F73131"/>
            </a:solidFill>
            <a:tailEnd type="triangle"/>
          </a:ln>
        </p:spPr>
        <p:style>
          <a:lnRef idx="2">
            <a:schemeClr val="dk1"/>
          </a:lnRef>
          <a:fillRef idx="0">
            <a:schemeClr val="dk1"/>
          </a:fillRef>
          <a:effectRef idx="1">
            <a:schemeClr val="dk1"/>
          </a:effectRef>
          <a:fontRef idx="minor">
            <a:schemeClr val="tx1"/>
          </a:fontRef>
        </p:style>
      </p:cxnSp>
      <p:pic>
        <p:nvPicPr>
          <p:cNvPr id="6" name="Picture 5"/>
          <p:cNvPicPr>
            <a:picLocks noChangeAspect="1"/>
          </p:cNvPicPr>
          <p:nvPr/>
        </p:nvPicPr>
        <p:blipFill>
          <a:blip r:embed="rId2"/>
          <a:stretch>
            <a:fillRect/>
          </a:stretch>
        </p:blipFill>
        <p:spPr>
          <a:xfrm>
            <a:off x="4114800" y="779024"/>
            <a:ext cx="4652698" cy="3505200"/>
          </a:xfrm>
          <a:prstGeom prst="rect">
            <a:avLst/>
          </a:prstGeom>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029905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5384" y="753084"/>
            <a:ext cx="7998046" cy="4524315"/>
          </a:xfrm>
          <a:prstGeom prst="rect">
            <a:avLst/>
          </a:prstGeom>
        </p:spPr>
        <p:txBody>
          <a:bodyPr wrap="square">
            <a:spAutoFit/>
          </a:bodyPr>
          <a:lstStyle/>
          <a:p>
            <a:pPr marL="171450" indent="-171450">
              <a:buFont typeface="Symbol" panose="05050102010706020507" pitchFamily="18" charset="2"/>
              <a:buChar char="®"/>
            </a:pP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Beautiful Soup transforms a complex HTML document into a complex tree of Python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objects.</a:t>
            </a:r>
          </a:p>
          <a:p>
            <a:pPr marL="171450" indent="-171450">
              <a:buFont typeface="Symbol" panose="05050102010706020507" pitchFamily="18" charset="2"/>
              <a:buChar char="®"/>
            </a:pP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Clr>
                <a:srgbClr val="262626"/>
              </a:buClr>
              <a:buFont typeface="Symbol" panose="05050102010706020507" pitchFamily="18" charset="2"/>
              <a:buChar cha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Example: </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soup = </a:t>
            </a:r>
            <a:r>
              <a:rPr lang="en-IN" sz="1200" dirty="0" err="1">
                <a:solidFill>
                  <a:srgbClr val="262626"/>
                </a:solidFill>
                <a:latin typeface="Tahoma" panose="020B0604030504040204" pitchFamily="34" charset="0"/>
                <a:ea typeface="Tahoma" panose="020B0604030504040204" pitchFamily="34" charset="0"/>
                <a:cs typeface="Tahoma" panose="020B0604030504040204" pitchFamily="34" charset="0"/>
              </a:rPr>
              <a:t>BeautifulSoup</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('&lt;b class</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=“price"&gt;New Rate &lt;/</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b&gt;')</a:t>
            </a:r>
            <a:endPar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Tag Object:</a:t>
            </a:r>
          </a:p>
          <a:p>
            <a:pPr marL="628650" lvl="1" indent="-171450">
              <a:buFont typeface="Tahoma" panose="020B0604030504040204" pitchFamily="34" charset="0"/>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A</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 Tag object corresponds to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a HTML </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tag in the original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document.</a:t>
            </a:r>
          </a:p>
          <a:p>
            <a:endPar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Symbol" panose="05050102010706020507" pitchFamily="18" charset="2"/>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Attributes Object</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a:t>
            </a:r>
          </a:p>
          <a:p>
            <a:pPr marL="628650" lvl="1" indent="-171450">
              <a:buFont typeface="Tahoma" panose="020B0604030504040204" pitchFamily="34" charset="0"/>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A </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tag may have any number of attributes. </a:t>
            </a:r>
            <a:endPar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628650" lvl="1" indent="-171450">
              <a:buFont typeface="Tahoma" panose="020B0604030504040204" pitchFamily="34" charset="0"/>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The </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tag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&lt;p</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class=“price"&gt;</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 has an attribute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“class” </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whose value is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“price”. </a:t>
            </a:r>
          </a:p>
          <a:p>
            <a:pPr marL="628650" lvl="1" indent="-171450">
              <a:buFont typeface="Tahoma" panose="020B0604030504040204" pitchFamily="34" charset="0"/>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You </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can access a tag’s attributes by treating the tag like a dictionary:</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 </a:t>
            </a:r>
          </a:p>
          <a:p>
            <a:pPr marL="1085850" lvl="2" indent="-171450">
              <a:buFont typeface="Tahoma" panose="020B0604030504040204" pitchFamily="34" charset="0"/>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tag [‘class’]  </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endPar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endParaRPr lang="en-US"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endPar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628650" lvl="1" indent="-171450">
              <a:buFont typeface="Tahoma" panose="020B0604030504040204" pitchFamily="34" charset="0"/>
              <a:buChar char="»"/>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Access attributes by .</a:t>
            </a:r>
            <a:r>
              <a:rPr lang="en-IN" sz="1200" dirty="0" err="1" smtClean="0">
                <a:solidFill>
                  <a:srgbClr val="262626"/>
                </a:solidFill>
                <a:latin typeface="Tahoma" panose="020B0604030504040204" pitchFamily="34" charset="0"/>
                <a:ea typeface="Tahoma" panose="020B0604030504040204" pitchFamily="34" charset="0"/>
                <a:cs typeface="Tahoma" panose="020B0604030504040204" pitchFamily="34" charset="0"/>
              </a:rPr>
              <a:t>attrs</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a:p>
            <a:endPar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endPar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endParaRPr lang="en-US"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9"/>
          <p:cNvPicPr>
            <a:picLocks noChangeAspect="1"/>
          </p:cNvPicPr>
          <p:nvPr/>
        </p:nvPicPr>
        <p:blipFill rotWithShape="1">
          <a:blip r:embed="rId2"/>
          <a:srcRect r="39781"/>
          <a:stretch/>
        </p:blipFill>
        <p:spPr>
          <a:xfrm>
            <a:off x="1157592" y="1963360"/>
            <a:ext cx="5268017" cy="834357"/>
          </a:xfrm>
          <a:prstGeom prst="rect">
            <a:avLst/>
          </a:prstGeom>
        </p:spPr>
      </p:pic>
      <p:sp>
        <p:nvSpPr>
          <p:cNvPr id="2" name="Title 1"/>
          <p:cNvSpPr txBox="1">
            <a:spLocks/>
          </p:cNvSpPr>
          <p:nvPr/>
        </p:nvSpPr>
        <p:spPr>
          <a:xfrm>
            <a:off x="445928" y="174973"/>
            <a:ext cx="5497672" cy="436125"/>
          </a:xfrm>
          <a:prstGeom prst="rect">
            <a:avLst/>
          </a:prstGeom>
        </p:spPr>
        <p:txBody>
          <a:bodyPr>
            <a:noAutofit/>
          </a:bodyPr>
          <a:lstStyle>
            <a:lvl1pPr algn="ctr" defTabSz="914355" rtl="0" eaLnBrk="1" latinLnBrk="0" hangingPunct="1">
              <a:spcBef>
                <a:spcPct val="0"/>
              </a:spcBef>
              <a:buNone/>
              <a:defRPr sz="4400" kern="1200">
                <a:solidFill>
                  <a:schemeClr val="tx1"/>
                </a:solidFill>
                <a:latin typeface="+mj-lt"/>
                <a:ea typeface="+mj-ea"/>
                <a:cs typeface="+mj-cs"/>
              </a:defRPr>
            </a:lvl1pPr>
          </a:lstStyle>
          <a:p>
            <a:pPr algn="l"/>
            <a:r>
              <a:rPr lang="en-US" sz="2600" dirty="0">
                <a:solidFill>
                  <a:srgbClr val="262626"/>
                </a:solidFill>
              </a:rPr>
              <a:t>Different Objects</a:t>
            </a:r>
          </a:p>
        </p:txBody>
      </p:sp>
      <p:cxnSp>
        <p:nvCxnSpPr>
          <p:cNvPr id="7" name="Straight Arrow Connector 6"/>
          <p:cNvCxnSpPr/>
          <p:nvPr/>
        </p:nvCxnSpPr>
        <p:spPr>
          <a:xfrm flipH="1">
            <a:off x="2823492" y="2276678"/>
            <a:ext cx="533400" cy="0"/>
          </a:xfrm>
          <a:prstGeom prst="straightConnector1">
            <a:avLst/>
          </a:prstGeom>
          <a:ln w="19050">
            <a:solidFill>
              <a:srgbClr val="F73131"/>
            </a:solidFill>
            <a:tailEnd type="triangle"/>
          </a:ln>
        </p:spPr>
        <p:style>
          <a:lnRef idx="2">
            <a:schemeClr val="dk1"/>
          </a:lnRef>
          <a:fillRef idx="0">
            <a:schemeClr val="dk1"/>
          </a:fillRef>
          <a:effectRef idx="1">
            <a:schemeClr val="dk1"/>
          </a:effectRef>
          <a:fontRef idx="minor">
            <a:schemeClr val="tx1"/>
          </a:fontRef>
        </p:style>
      </p:cxnSp>
      <p:pic>
        <p:nvPicPr>
          <p:cNvPr id="11" name="Picture 10"/>
          <p:cNvPicPr>
            <a:picLocks noChangeAspect="1"/>
          </p:cNvPicPr>
          <p:nvPr/>
        </p:nvPicPr>
        <p:blipFill rotWithShape="1">
          <a:blip r:embed="rId3"/>
          <a:srcRect r="43420" b="3939"/>
          <a:stretch/>
        </p:blipFill>
        <p:spPr>
          <a:xfrm>
            <a:off x="1165540" y="3942601"/>
            <a:ext cx="2720660" cy="381750"/>
          </a:xfrm>
          <a:prstGeom prst="rect">
            <a:avLst/>
          </a:prstGeom>
        </p:spPr>
      </p:pic>
      <p:pic>
        <p:nvPicPr>
          <p:cNvPr id="12" name="Picture 11"/>
          <p:cNvPicPr>
            <a:picLocks noChangeAspect="1"/>
          </p:cNvPicPr>
          <p:nvPr/>
        </p:nvPicPr>
        <p:blipFill rotWithShape="1">
          <a:blip r:embed="rId4"/>
          <a:srcRect t="1" r="43327" b="-7524"/>
          <a:stretch/>
        </p:blipFill>
        <p:spPr>
          <a:xfrm>
            <a:off x="1165540" y="4659049"/>
            <a:ext cx="2720660" cy="427301"/>
          </a:xfrm>
          <a:prstGeom prst="rect">
            <a:avLst/>
          </a:prstGeom>
        </p:spPr>
      </p:pic>
      <p:cxnSp>
        <p:nvCxnSpPr>
          <p:cNvPr id="8" name="Straight Arrow Connector 7"/>
          <p:cNvCxnSpPr/>
          <p:nvPr/>
        </p:nvCxnSpPr>
        <p:spPr>
          <a:xfrm flipH="1">
            <a:off x="2805476" y="4039006"/>
            <a:ext cx="533400" cy="0"/>
          </a:xfrm>
          <a:prstGeom prst="straightConnector1">
            <a:avLst/>
          </a:prstGeom>
          <a:ln w="19050">
            <a:solidFill>
              <a:srgbClr val="F73131"/>
            </a:solidFill>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flipH="1">
            <a:off x="2566520" y="4752366"/>
            <a:ext cx="533400" cy="0"/>
          </a:xfrm>
          <a:prstGeom prst="straightConnector1">
            <a:avLst/>
          </a:prstGeom>
          <a:ln w="19050">
            <a:solidFill>
              <a:srgbClr val="F73131"/>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691633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Brain4ce_course_template">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rain4ce_course_template">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Brain4ce_course_template">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Brain4ce_course_template">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8858</TotalTime>
  <Words>791</Words>
  <Application>Microsoft Office PowerPoint</Application>
  <PresentationFormat>On-screen Show (16:9)</PresentationFormat>
  <Paragraphs>164</Paragraphs>
  <Slides>24</Slides>
  <Notes>0</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24</vt:i4>
      </vt:variant>
    </vt:vector>
  </HeadingPairs>
  <TitlesOfParts>
    <vt:vector size="37" baseType="lpstr">
      <vt:lpstr>Microsoft YaHei</vt:lpstr>
      <vt:lpstr>宋体</vt:lpstr>
      <vt:lpstr>Arial</vt:lpstr>
      <vt:lpstr>Calibri</vt:lpstr>
      <vt:lpstr>Castellar</vt:lpstr>
      <vt:lpstr>Georgia</vt:lpstr>
      <vt:lpstr>Symbol</vt:lpstr>
      <vt:lpstr>Tahoma</vt:lpstr>
      <vt:lpstr>Office Theme</vt:lpstr>
      <vt:lpstr>3_Brain4ce_course_template</vt:lpstr>
      <vt:lpstr>Brain4ce_course_template</vt:lpstr>
      <vt:lpstr>4_Brain4ce_course_template</vt:lpstr>
      <vt:lpstr>5_Brain4ce_course_template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PyDoop – Hadoop with Python</vt:lpstr>
      <vt:lpstr>Demo: Python NLTK on Hadoop</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Garima-Lori</dc:creator>
  <cp:lastModifiedBy>Awanish</cp:lastModifiedBy>
  <cp:revision>475</cp:revision>
  <dcterms:created xsi:type="dcterms:W3CDTF">2014-04-08T18:42:20Z</dcterms:created>
  <dcterms:modified xsi:type="dcterms:W3CDTF">2015-07-02T10:18:39Z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2014-01-26T00:00:00Z</vt:filetime>
  </property>
  <property fmtid="{D5CDD505-2E9C-101B-9397-08002B2CF9AE}" pid="3" name="LastSaved">
    <vt:filetime>2014-04-08T00:00:00Z</vt:filetime>
  </property>
</Properties>
</file>